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3"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6858000" cy="9144000"/>
  <p:embeddedFontLst>
    <p:embeddedFont>
      <p:font typeface="Dokdo" panose="020B0604020202020204" charset="-127"/>
      <p:regular r:id="rId31"/>
    </p:embeddedFont>
    <p:embeddedFont>
      <p:font typeface="Dancing Script" panose="020B0604020202020204" charset="0"/>
      <p:regular r:id="rId32"/>
      <p:bold r:id="rId33"/>
    </p:embeddedFont>
    <p:embeddedFont>
      <p:font typeface="Meddon" panose="020B0604020202020204" charset="0"/>
      <p:regular r:id="rId34"/>
    </p:embeddedFont>
    <p:embeddedFont>
      <p:font typeface="Century Gothic" panose="020B0502020202020204" pitchFamily="3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gbplGwwRXeaW1LVZMdioLUOCL5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8397534d7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8397534d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78397534d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it-IT"/>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78397534d7_2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g78397534d7_2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700"/>
          </a:p>
        </p:txBody>
      </p:sp>
      <p:sp>
        <p:nvSpPr>
          <p:cNvPr id="290" name="Google Shape;290;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78397534d7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78397534d7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g78397534d7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it-IT"/>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titolo" type="title">
  <p:cSld name="TITLE">
    <p:spTree>
      <p:nvGrpSpPr>
        <p:cNvPr id="1" name="Shape 21"/>
        <p:cNvGrpSpPr/>
        <p:nvPr/>
      </p:nvGrpSpPr>
      <p:grpSpPr>
        <a:xfrm>
          <a:off x="0" y="0"/>
          <a:ext cx="0" cy="0"/>
          <a:chOff x="0" y="0"/>
          <a:chExt cx="0" cy="0"/>
        </a:xfrm>
      </p:grpSpPr>
      <p:grpSp>
        <p:nvGrpSpPr>
          <p:cNvPr id="22" name="Google Shape;22;p26"/>
          <p:cNvGrpSpPr/>
          <p:nvPr/>
        </p:nvGrpSpPr>
        <p:grpSpPr>
          <a:xfrm>
            <a:off x="4334933" y="1169931"/>
            <a:ext cx="4814835" cy="4993802"/>
            <a:chOff x="4334933" y="1169931"/>
            <a:chExt cx="4814835" cy="4993802"/>
          </a:xfrm>
        </p:grpSpPr>
        <p:cxnSp>
          <p:nvCxnSpPr>
            <p:cNvPr id="23" name="Google Shape;23;p26"/>
            <p:cNvCxnSpPr/>
            <p:nvPr/>
          </p:nvCxnSpPr>
          <p:spPr>
            <a:xfrm flipH="1">
              <a:off x="6009259" y="1169931"/>
              <a:ext cx="3134741" cy="3134741"/>
            </a:xfrm>
            <a:prstGeom prst="straightConnector1">
              <a:avLst/>
            </a:prstGeom>
            <a:noFill/>
            <a:ln w="12700" cap="flat" cmpd="sng">
              <a:solidFill>
                <a:schemeClr val="lt1"/>
              </a:solidFill>
              <a:prstDash val="solid"/>
              <a:round/>
              <a:headEnd type="none" w="sm" len="sm"/>
              <a:tailEnd type="none" w="sm" len="sm"/>
            </a:ln>
          </p:spPr>
        </p:cxnSp>
        <p:cxnSp>
          <p:nvCxnSpPr>
            <p:cNvPr id="24" name="Google Shape;24;p26"/>
            <p:cNvCxnSpPr/>
            <p:nvPr/>
          </p:nvCxnSpPr>
          <p:spPr>
            <a:xfrm flipH="1">
              <a:off x="4334933" y="1348898"/>
              <a:ext cx="4814835" cy="4814835"/>
            </a:xfrm>
            <a:prstGeom prst="straightConnector1">
              <a:avLst/>
            </a:prstGeom>
            <a:noFill/>
            <a:ln w="12700" cap="flat" cmpd="sng">
              <a:solidFill>
                <a:schemeClr val="lt1"/>
              </a:solidFill>
              <a:prstDash val="solid"/>
              <a:round/>
              <a:headEnd type="none" w="sm" len="sm"/>
              <a:tailEnd type="none" w="sm" len="sm"/>
            </a:ln>
          </p:spPr>
        </p:cxnSp>
        <p:cxnSp>
          <p:nvCxnSpPr>
            <p:cNvPr id="25" name="Google Shape;25;p26"/>
            <p:cNvCxnSpPr/>
            <p:nvPr/>
          </p:nvCxnSpPr>
          <p:spPr>
            <a:xfrm flipH="1">
              <a:off x="5225595" y="1469269"/>
              <a:ext cx="3912054" cy="3912054"/>
            </a:xfrm>
            <a:prstGeom prst="straightConnector1">
              <a:avLst/>
            </a:prstGeom>
            <a:noFill/>
            <a:ln w="12700" cap="flat" cmpd="sng">
              <a:solidFill>
                <a:schemeClr val="lt1"/>
              </a:solidFill>
              <a:prstDash val="solid"/>
              <a:round/>
              <a:headEnd type="none" w="sm" len="sm"/>
              <a:tailEnd type="none" w="sm" len="sm"/>
            </a:ln>
          </p:spPr>
        </p:cxnSp>
        <p:cxnSp>
          <p:nvCxnSpPr>
            <p:cNvPr id="26" name="Google Shape;26;p26"/>
            <p:cNvCxnSpPr/>
            <p:nvPr/>
          </p:nvCxnSpPr>
          <p:spPr>
            <a:xfrm flipH="1">
              <a:off x="5304588" y="1307856"/>
              <a:ext cx="3839412" cy="3839412"/>
            </a:xfrm>
            <a:prstGeom prst="straightConnector1">
              <a:avLst/>
            </a:prstGeom>
            <a:noFill/>
            <a:ln w="31750" cap="flat" cmpd="sng">
              <a:solidFill>
                <a:schemeClr val="lt1"/>
              </a:solidFill>
              <a:prstDash val="solid"/>
              <a:round/>
              <a:headEnd type="none" w="sm" len="sm"/>
              <a:tailEnd type="none" w="sm" len="sm"/>
            </a:ln>
          </p:spPr>
        </p:cxnSp>
        <p:cxnSp>
          <p:nvCxnSpPr>
            <p:cNvPr id="27" name="Google Shape;27;p26"/>
            <p:cNvCxnSpPr/>
            <p:nvPr/>
          </p:nvCxnSpPr>
          <p:spPr>
            <a:xfrm flipH="1">
              <a:off x="5707078" y="1770196"/>
              <a:ext cx="3430571" cy="3430570"/>
            </a:xfrm>
            <a:prstGeom prst="straightConnector1">
              <a:avLst/>
            </a:prstGeom>
            <a:noFill/>
            <a:ln w="31750" cap="flat" cmpd="sng">
              <a:solidFill>
                <a:schemeClr val="lt1"/>
              </a:solidFill>
              <a:prstDash val="solid"/>
              <a:round/>
              <a:headEnd type="none" w="sm" len="sm"/>
              <a:tailEnd type="none" w="sm" len="sm"/>
            </a:ln>
          </p:spPr>
        </p:cxnSp>
      </p:grpSp>
      <p:sp>
        <p:nvSpPr>
          <p:cNvPr id="28" name="Google Shape;28;p26"/>
          <p:cNvSpPr txBox="1">
            <a:spLocks noGrp="1"/>
          </p:cNvSpPr>
          <p:nvPr>
            <p:ph type="ctrTitle"/>
          </p:nvPr>
        </p:nvSpPr>
        <p:spPr>
          <a:xfrm>
            <a:off x="533400" y="533400"/>
            <a:ext cx="6154713" cy="312420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400"/>
              <a:buFont typeface="Century Gothic"/>
              <a:buNone/>
              <a:defRPr sz="4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6"/>
          <p:cNvSpPr txBox="1">
            <a:spLocks noGrp="1"/>
          </p:cNvSpPr>
          <p:nvPr>
            <p:ph type="subTitle" idx="1"/>
          </p:nvPr>
        </p:nvSpPr>
        <p:spPr>
          <a:xfrm>
            <a:off x="533400" y="3843868"/>
            <a:ext cx="4954250" cy="1913466"/>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SzPts val="1600"/>
              <a:buNone/>
              <a:defRPr sz="2000">
                <a:solidFill>
                  <a:srgbClr val="0F486F"/>
                </a:solidFill>
              </a:defRPr>
            </a:lvl1pPr>
            <a:lvl2pPr lvl="1" algn="ctr">
              <a:spcBef>
                <a:spcPts val="600"/>
              </a:spcBef>
              <a:spcAft>
                <a:spcPts val="0"/>
              </a:spcAft>
              <a:buSzPts val="1440"/>
              <a:buNone/>
              <a:defRPr>
                <a:solidFill>
                  <a:schemeClr val="lt1"/>
                </a:solidFill>
              </a:defRPr>
            </a:lvl2pPr>
            <a:lvl3pPr lvl="2" algn="ctr">
              <a:spcBef>
                <a:spcPts val="600"/>
              </a:spcBef>
              <a:spcAft>
                <a:spcPts val="0"/>
              </a:spcAft>
              <a:buSzPts val="1280"/>
              <a:buNone/>
              <a:defRPr>
                <a:solidFill>
                  <a:schemeClr val="lt1"/>
                </a:solidFill>
              </a:defRPr>
            </a:lvl3pPr>
            <a:lvl4pPr lvl="3" algn="ctr">
              <a:spcBef>
                <a:spcPts val="600"/>
              </a:spcBef>
              <a:spcAft>
                <a:spcPts val="0"/>
              </a:spcAft>
              <a:buSzPts val="1120"/>
              <a:buNone/>
              <a:defRPr>
                <a:solidFill>
                  <a:schemeClr val="lt1"/>
                </a:solidFill>
              </a:defRPr>
            </a:lvl4pPr>
            <a:lvl5pPr lvl="4" algn="ctr">
              <a:spcBef>
                <a:spcPts val="600"/>
              </a:spcBef>
              <a:spcAft>
                <a:spcPts val="0"/>
              </a:spcAft>
              <a:buSzPts val="1120"/>
              <a:buNone/>
              <a:defRPr>
                <a:solidFill>
                  <a:schemeClr val="lt1"/>
                </a:solidFill>
              </a:defRPr>
            </a:lvl5pPr>
            <a:lvl6pPr lvl="5" algn="ctr">
              <a:spcBef>
                <a:spcPts val="600"/>
              </a:spcBef>
              <a:spcAft>
                <a:spcPts val="0"/>
              </a:spcAft>
              <a:buSzPts val="1120"/>
              <a:buNone/>
              <a:defRPr>
                <a:solidFill>
                  <a:schemeClr val="lt1"/>
                </a:solidFill>
              </a:defRPr>
            </a:lvl6pPr>
            <a:lvl7pPr lvl="6" algn="ctr">
              <a:spcBef>
                <a:spcPts val="600"/>
              </a:spcBef>
              <a:spcAft>
                <a:spcPts val="0"/>
              </a:spcAft>
              <a:buSzPts val="1120"/>
              <a:buNone/>
              <a:defRPr>
                <a:solidFill>
                  <a:schemeClr val="lt1"/>
                </a:solidFill>
              </a:defRPr>
            </a:lvl7pPr>
            <a:lvl8pPr lvl="7" algn="ctr">
              <a:spcBef>
                <a:spcPts val="600"/>
              </a:spcBef>
              <a:spcAft>
                <a:spcPts val="0"/>
              </a:spcAft>
              <a:buSzPts val="1120"/>
              <a:buNone/>
              <a:defRPr>
                <a:solidFill>
                  <a:schemeClr val="lt1"/>
                </a:solidFill>
              </a:defRPr>
            </a:lvl8pPr>
            <a:lvl9pPr lvl="8" algn="ctr">
              <a:spcBef>
                <a:spcPts val="600"/>
              </a:spcBef>
              <a:spcAft>
                <a:spcPts val="600"/>
              </a:spcAft>
              <a:buSzPts val="1120"/>
              <a:buNone/>
              <a:defRPr>
                <a:solidFill>
                  <a:schemeClr val="lt1"/>
                </a:solidFill>
              </a:defRPr>
            </a:lvl9pPr>
          </a:lstStyle>
          <a:p>
            <a:endParaRPr/>
          </a:p>
        </p:txBody>
      </p:sp>
      <p:sp>
        <p:nvSpPr>
          <p:cNvPr id="30" name="Google Shape;30;p26"/>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magine panoramica con didascalia">
  <p:cSld name="Immagine panoramica con didascalia">
    <p:spTree>
      <p:nvGrpSpPr>
        <p:cNvPr id="1" name="Shape 84"/>
        <p:cNvGrpSpPr/>
        <p:nvPr/>
      </p:nvGrpSpPr>
      <p:grpSpPr>
        <a:xfrm>
          <a:off x="0" y="0"/>
          <a:ext cx="0" cy="0"/>
          <a:chOff x="0" y="0"/>
          <a:chExt cx="0" cy="0"/>
        </a:xfrm>
      </p:grpSpPr>
      <p:sp>
        <p:nvSpPr>
          <p:cNvPr id="85" name="Google Shape;85;p35"/>
          <p:cNvSpPr txBox="1">
            <a:spLocks noGrp="1"/>
          </p:cNvSpPr>
          <p:nvPr>
            <p:ph type="title"/>
          </p:nvPr>
        </p:nvSpPr>
        <p:spPr>
          <a:xfrm>
            <a:off x="533400" y="4495800"/>
            <a:ext cx="6554867" cy="1524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5"/>
          <p:cNvSpPr>
            <a:spLocks noGrp="1"/>
          </p:cNvSpPr>
          <p:nvPr>
            <p:ph type="pic" idx="2"/>
          </p:nvPr>
        </p:nvSpPr>
        <p:spPr>
          <a:xfrm>
            <a:off x="533400" y="533400"/>
            <a:ext cx="8077200" cy="31242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1pPr>
            <a:lvl2pPr marR="0" lvl="1"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2pPr>
            <a:lvl3pPr marR="0" lvl="2"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3pPr>
            <a:lvl4pPr marR="0" lvl="3"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4pPr>
            <a:lvl5pPr marR="0" lvl="4"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5pPr>
            <a:lvl6pPr marR="0" lvl="5"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6pPr>
            <a:lvl7pPr marR="0" lvl="6"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7pPr>
            <a:lvl8pPr marR="0" lvl="7"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8pPr>
            <a:lvl9pPr marR="0" lvl="8" algn="l" rtl="0">
              <a:spcBef>
                <a:spcPts val="600"/>
              </a:spcBef>
              <a:spcAft>
                <a:spcPts val="60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9pPr>
          </a:lstStyle>
          <a:p>
            <a:endParaRPr/>
          </a:p>
        </p:txBody>
      </p:sp>
      <p:sp>
        <p:nvSpPr>
          <p:cNvPr id="87" name="Google Shape;87;p35"/>
          <p:cNvSpPr txBox="1">
            <a:spLocks noGrp="1"/>
          </p:cNvSpPr>
          <p:nvPr>
            <p:ph type="body" idx="1"/>
          </p:nvPr>
        </p:nvSpPr>
        <p:spPr>
          <a:xfrm>
            <a:off x="762002" y="3843867"/>
            <a:ext cx="7281332" cy="45720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280"/>
              <a:buFont typeface="Century Gothic"/>
              <a:buNone/>
              <a:defRPr sz="1600"/>
            </a:lvl1pPr>
            <a:lvl2pPr marL="914400" lvl="1" indent="-228600" algn="l">
              <a:spcBef>
                <a:spcPts val="600"/>
              </a:spcBef>
              <a:spcAft>
                <a:spcPts val="0"/>
              </a:spcAft>
              <a:buSzPts val="1440"/>
              <a:buFont typeface="Century Gothic"/>
              <a:buNone/>
              <a:defRPr/>
            </a:lvl2pPr>
            <a:lvl3pPr marL="1371600" lvl="2" indent="-228600" algn="l">
              <a:spcBef>
                <a:spcPts val="600"/>
              </a:spcBef>
              <a:spcAft>
                <a:spcPts val="0"/>
              </a:spcAft>
              <a:buSzPts val="1280"/>
              <a:buFont typeface="Century Gothic"/>
              <a:buNone/>
              <a:defRPr/>
            </a:lvl3pPr>
            <a:lvl4pPr marL="1828800" lvl="3" indent="-228600" algn="l">
              <a:spcBef>
                <a:spcPts val="600"/>
              </a:spcBef>
              <a:spcAft>
                <a:spcPts val="0"/>
              </a:spcAft>
              <a:buSzPts val="1120"/>
              <a:buFont typeface="Century Gothic"/>
              <a:buNone/>
              <a:defRPr/>
            </a:lvl4pPr>
            <a:lvl5pPr marL="2286000" lvl="4" indent="-228600" algn="l">
              <a:spcBef>
                <a:spcPts val="600"/>
              </a:spcBef>
              <a:spcAft>
                <a:spcPts val="0"/>
              </a:spcAft>
              <a:buSzPts val="1120"/>
              <a:buFont typeface="Century Gothic"/>
              <a:buNone/>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88" name="Google Shape;88;p35"/>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5"/>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5"/>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sottotitolo">
  <p:cSld name="Titolo e sottotitolo">
    <p:spTree>
      <p:nvGrpSpPr>
        <p:cNvPr id="1" name="Shape 91"/>
        <p:cNvGrpSpPr/>
        <p:nvPr/>
      </p:nvGrpSpPr>
      <p:grpSpPr>
        <a:xfrm>
          <a:off x="0" y="0"/>
          <a:ext cx="0" cy="0"/>
          <a:chOff x="0" y="0"/>
          <a:chExt cx="0" cy="0"/>
        </a:xfrm>
      </p:grpSpPr>
      <p:sp>
        <p:nvSpPr>
          <p:cNvPr id="92" name="Google Shape;92;p36"/>
          <p:cNvSpPr txBox="1">
            <a:spLocks noGrp="1"/>
          </p:cNvSpPr>
          <p:nvPr>
            <p:ph type="title"/>
          </p:nvPr>
        </p:nvSpPr>
        <p:spPr>
          <a:xfrm>
            <a:off x="533400" y="533400"/>
            <a:ext cx="8077200" cy="2895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800"/>
              <a:buFont typeface="Century Gothic"/>
              <a:buNone/>
              <a:defRPr sz="2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6"/>
          <p:cNvSpPr txBox="1">
            <a:spLocks noGrp="1"/>
          </p:cNvSpPr>
          <p:nvPr>
            <p:ph type="body" idx="1"/>
          </p:nvPr>
        </p:nvSpPr>
        <p:spPr>
          <a:xfrm>
            <a:off x="533400" y="4114800"/>
            <a:ext cx="6383552" cy="1905000"/>
          </a:xfrm>
          <a:prstGeom prst="rect">
            <a:avLst/>
          </a:prstGeom>
          <a:noFill/>
          <a:ln>
            <a:noFill/>
          </a:ln>
        </p:spPr>
        <p:txBody>
          <a:bodyPr spcFirstLastPara="1" wrap="square" lIns="91425" tIns="45700" rIns="91425" bIns="45700" anchor="ctr" anchorCtr="0">
            <a:normAutofit/>
          </a:bodyPr>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94" name="Google Shape;94;p36"/>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6"/>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6"/>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zione con didascalia">
  <p:cSld name="Citazione con didascalia">
    <p:spTree>
      <p:nvGrpSpPr>
        <p:cNvPr id="1" name="Shape 97"/>
        <p:cNvGrpSpPr/>
        <p:nvPr/>
      </p:nvGrpSpPr>
      <p:grpSpPr>
        <a:xfrm>
          <a:off x="0" y="0"/>
          <a:ext cx="0" cy="0"/>
          <a:chOff x="0" y="0"/>
          <a:chExt cx="0" cy="0"/>
        </a:xfrm>
      </p:grpSpPr>
      <p:sp>
        <p:nvSpPr>
          <p:cNvPr id="98" name="Google Shape;98;p37"/>
          <p:cNvSpPr txBox="1">
            <a:spLocks noGrp="1"/>
          </p:cNvSpPr>
          <p:nvPr>
            <p:ph type="title"/>
          </p:nvPr>
        </p:nvSpPr>
        <p:spPr>
          <a:xfrm>
            <a:off x="856283" y="533400"/>
            <a:ext cx="6859787" cy="2895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800"/>
              <a:buFont typeface="Century Gothic"/>
              <a:buNone/>
              <a:defRPr sz="28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7"/>
          <p:cNvSpPr txBox="1">
            <a:spLocks noGrp="1"/>
          </p:cNvSpPr>
          <p:nvPr>
            <p:ph type="body" idx="1"/>
          </p:nvPr>
        </p:nvSpPr>
        <p:spPr>
          <a:xfrm>
            <a:off x="1066800" y="3429000"/>
            <a:ext cx="6402467" cy="482600"/>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Font typeface="Century Gothic"/>
              <a:buNone/>
              <a:defRPr/>
            </a:lvl1pPr>
            <a:lvl2pPr marL="914400" lvl="1" indent="-228600" algn="l">
              <a:spcBef>
                <a:spcPts val="600"/>
              </a:spcBef>
              <a:spcAft>
                <a:spcPts val="0"/>
              </a:spcAft>
              <a:buSzPts val="1440"/>
              <a:buFont typeface="Century Gothic"/>
              <a:buNone/>
              <a:defRPr/>
            </a:lvl2pPr>
            <a:lvl3pPr marL="1371600" lvl="2" indent="-228600" algn="l">
              <a:spcBef>
                <a:spcPts val="600"/>
              </a:spcBef>
              <a:spcAft>
                <a:spcPts val="0"/>
              </a:spcAft>
              <a:buSzPts val="1280"/>
              <a:buFont typeface="Century Gothic"/>
              <a:buNone/>
              <a:defRPr/>
            </a:lvl3pPr>
            <a:lvl4pPr marL="1828800" lvl="3" indent="-228600" algn="l">
              <a:spcBef>
                <a:spcPts val="600"/>
              </a:spcBef>
              <a:spcAft>
                <a:spcPts val="0"/>
              </a:spcAft>
              <a:buSzPts val="1120"/>
              <a:buFont typeface="Century Gothic"/>
              <a:buNone/>
              <a:defRPr/>
            </a:lvl4pPr>
            <a:lvl5pPr marL="2286000" lvl="4" indent="-228600" algn="l">
              <a:spcBef>
                <a:spcPts val="600"/>
              </a:spcBef>
              <a:spcAft>
                <a:spcPts val="0"/>
              </a:spcAft>
              <a:buSzPts val="1120"/>
              <a:buFont typeface="Century Gothic"/>
              <a:buNone/>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00" name="Google Shape;100;p37"/>
          <p:cNvSpPr txBox="1">
            <a:spLocks noGrp="1"/>
          </p:cNvSpPr>
          <p:nvPr>
            <p:ph type="body" idx="2"/>
          </p:nvPr>
        </p:nvSpPr>
        <p:spPr>
          <a:xfrm>
            <a:off x="533400" y="4301070"/>
            <a:ext cx="6382361" cy="1718730"/>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None/>
              <a:defRPr sz="20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01" name="Google Shape;101;p37"/>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7"/>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7"/>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104" name="Google Shape;104;p37"/>
          <p:cNvSpPr txBox="1"/>
          <p:nvPr/>
        </p:nvSpPr>
        <p:spPr>
          <a:xfrm>
            <a:off x="228600" y="710624"/>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8000">
                <a:solidFill>
                  <a:schemeClr val="lt1"/>
                </a:solidFill>
                <a:latin typeface="Century Gothic"/>
                <a:ea typeface="Century Gothic"/>
                <a:cs typeface="Century Gothic"/>
                <a:sym typeface="Century Gothic"/>
              </a:rPr>
              <a:t>“</a:t>
            </a:r>
            <a:endParaRPr/>
          </a:p>
        </p:txBody>
      </p:sp>
      <p:sp>
        <p:nvSpPr>
          <p:cNvPr id="105" name="Google Shape;105;p37"/>
          <p:cNvSpPr txBox="1"/>
          <p:nvPr/>
        </p:nvSpPr>
        <p:spPr>
          <a:xfrm>
            <a:off x="7696200" y="2768601"/>
            <a:ext cx="457319"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it-IT" sz="8000">
                <a:solidFill>
                  <a:schemeClr val="lt1"/>
                </a:solidFill>
                <a:latin typeface="Century Gothic"/>
                <a:ea typeface="Century Gothic"/>
                <a:cs typeface="Century Gothic"/>
                <a:sym typeface="Century Gothic"/>
              </a:rPr>
              <a:t>”</a:t>
            </a:r>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cheda nome">
  <p:cSld name="Scheda nome">
    <p:spTree>
      <p:nvGrpSpPr>
        <p:cNvPr id="1" name="Shape 106"/>
        <p:cNvGrpSpPr/>
        <p:nvPr/>
      </p:nvGrpSpPr>
      <p:grpSpPr>
        <a:xfrm>
          <a:off x="0" y="0"/>
          <a:ext cx="0" cy="0"/>
          <a:chOff x="0" y="0"/>
          <a:chExt cx="0" cy="0"/>
        </a:xfrm>
      </p:grpSpPr>
      <p:sp>
        <p:nvSpPr>
          <p:cNvPr id="107" name="Google Shape;107;p38"/>
          <p:cNvSpPr txBox="1">
            <a:spLocks noGrp="1"/>
          </p:cNvSpPr>
          <p:nvPr>
            <p:ph type="title"/>
          </p:nvPr>
        </p:nvSpPr>
        <p:spPr>
          <a:xfrm>
            <a:off x="533400" y="3429000"/>
            <a:ext cx="6382361" cy="169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Century Gothic"/>
              <a:buNone/>
              <a:defRPr sz="2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8"/>
          <p:cNvSpPr txBox="1">
            <a:spLocks noGrp="1"/>
          </p:cNvSpPr>
          <p:nvPr>
            <p:ph type="body" idx="1"/>
          </p:nvPr>
        </p:nvSpPr>
        <p:spPr>
          <a:xfrm>
            <a:off x="533400" y="5132980"/>
            <a:ext cx="6383552" cy="886819"/>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09" name="Google Shape;109;p38"/>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8"/>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8"/>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cheda nome citazione">
  <p:cSld name="Scheda nome citazione">
    <p:spTree>
      <p:nvGrpSpPr>
        <p:cNvPr id="1" name="Shape 112"/>
        <p:cNvGrpSpPr/>
        <p:nvPr/>
      </p:nvGrpSpPr>
      <p:grpSpPr>
        <a:xfrm>
          <a:off x="0" y="0"/>
          <a:ext cx="0" cy="0"/>
          <a:chOff x="0" y="0"/>
          <a:chExt cx="0" cy="0"/>
        </a:xfrm>
      </p:grpSpPr>
      <p:sp>
        <p:nvSpPr>
          <p:cNvPr id="113" name="Google Shape;113;p39"/>
          <p:cNvSpPr txBox="1">
            <a:spLocks noGrp="1"/>
          </p:cNvSpPr>
          <p:nvPr>
            <p:ph type="title"/>
          </p:nvPr>
        </p:nvSpPr>
        <p:spPr>
          <a:xfrm>
            <a:off x="856284" y="533400"/>
            <a:ext cx="6859786" cy="2895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800"/>
              <a:buFont typeface="Century Gothic"/>
              <a:buNone/>
              <a:defRPr sz="28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9"/>
          <p:cNvSpPr txBox="1">
            <a:spLocks noGrp="1"/>
          </p:cNvSpPr>
          <p:nvPr>
            <p:ph type="body" idx="1"/>
          </p:nvPr>
        </p:nvSpPr>
        <p:spPr>
          <a:xfrm>
            <a:off x="533400" y="3886200"/>
            <a:ext cx="6382361" cy="1049866"/>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SzPts val="1600"/>
              <a:buNone/>
              <a:defRPr sz="2000" b="0" cap="none">
                <a:solidFill>
                  <a:schemeClr val="lt1"/>
                </a:solidFill>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15" name="Google Shape;115;p39"/>
          <p:cNvSpPr txBox="1">
            <a:spLocks noGrp="1"/>
          </p:cNvSpPr>
          <p:nvPr>
            <p:ph type="body" idx="2"/>
          </p:nvPr>
        </p:nvSpPr>
        <p:spPr>
          <a:xfrm>
            <a:off x="533400" y="4953000"/>
            <a:ext cx="6382360" cy="1066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16" name="Google Shape;116;p39"/>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9"/>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9"/>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119" name="Google Shape;119;p39"/>
          <p:cNvSpPr txBox="1"/>
          <p:nvPr/>
        </p:nvSpPr>
        <p:spPr>
          <a:xfrm>
            <a:off x="228600" y="710624"/>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8000">
                <a:solidFill>
                  <a:schemeClr val="lt1"/>
                </a:solidFill>
                <a:latin typeface="Century Gothic"/>
                <a:ea typeface="Century Gothic"/>
                <a:cs typeface="Century Gothic"/>
                <a:sym typeface="Century Gothic"/>
              </a:rPr>
              <a:t>“</a:t>
            </a:r>
            <a:endParaRPr/>
          </a:p>
        </p:txBody>
      </p:sp>
      <p:sp>
        <p:nvSpPr>
          <p:cNvPr id="120" name="Google Shape;120;p39"/>
          <p:cNvSpPr txBox="1"/>
          <p:nvPr/>
        </p:nvSpPr>
        <p:spPr>
          <a:xfrm>
            <a:off x="7696200" y="2768601"/>
            <a:ext cx="457319"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it-IT" sz="8000">
                <a:solidFill>
                  <a:schemeClr val="lt1"/>
                </a:solidFill>
                <a:latin typeface="Century Gothic"/>
                <a:ea typeface="Century Gothic"/>
                <a:cs typeface="Century Gothic"/>
                <a:sym typeface="Century Gothic"/>
              </a:rPr>
              <a:t>”</a:t>
            </a:r>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o o falso">
  <p:cSld name="Vero o falso">
    <p:spTree>
      <p:nvGrpSpPr>
        <p:cNvPr id="1" name="Shape 121"/>
        <p:cNvGrpSpPr/>
        <p:nvPr/>
      </p:nvGrpSpPr>
      <p:grpSpPr>
        <a:xfrm>
          <a:off x="0" y="0"/>
          <a:ext cx="0" cy="0"/>
          <a:chOff x="0" y="0"/>
          <a:chExt cx="0" cy="0"/>
        </a:xfrm>
      </p:grpSpPr>
      <p:sp>
        <p:nvSpPr>
          <p:cNvPr id="122" name="Google Shape;122;p40"/>
          <p:cNvSpPr txBox="1">
            <a:spLocks noGrp="1"/>
          </p:cNvSpPr>
          <p:nvPr>
            <p:ph type="title"/>
          </p:nvPr>
        </p:nvSpPr>
        <p:spPr>
          <a:xfrm>
            <a:off x="533400" y="533400"/>
            <a:ext cx="7525658" cy="2895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800"/>
              <a:buFont typeface="Century Gothic"/>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0"/>
          <p:cNvSpPr txBox="1">
            <a:spLocks noGrp="1"/>
          </p:cNvSpPr>
          <p:nvPr>
            <p:ph type="body" idx="1"/>
          </p:nvPr>
        </p:nvSpPr>
        <p:spPr>
          <a:xfrm>
            <a:off x="533400" y="3928534"/>
            <a:ext cx="6382361" cy="8382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SzPts val="1600"/>
              <a:buNone/>
              <a:defRPr sz="2000" b="0" cap="none">
                <a:solidFill>
                  <a:schemeClr val="lt1"/>
                </a:solidFill>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24" name="Google Shape;124;p40"/>
          <p:cNvSpPr txBox="1">
            <a:spLocks noGrp="1"/>
          </p:cNvSpPr>
          <p:nvPr>
            <p:ph type="body" idx="2"/>
          </p:nvPr>
        </p:nvSpPr>
        <p:spPr>
          <a:xfrm>
            <a:off x="533400" y="4766735"/>
            <a:ext cx="6382360" cy="1253065"/>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25" name="Google Shape;125;p40"/>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40"/>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0"/>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128"/>
        <p:cNvGrpSpPr/>
        <p:nvPr/>
      </p:nvGrpSpPr>
      <p:grpSpPr>
        <a:xfrm>
          <a:off x="0" y="0"/>
          <a:ext cx="0" cy="0"/>
          <a:chOff x="0" y="0"/>
          <a:chExt cx="0" cy="0"/>
        </a:xfrm>
      </p:grpSpPr>
      <p:sp>
        <p:nvSpPr>
          <p:cNvPr id="129" name="Google Shape;129;p41"/>
          <p:cNvSpPr txBox="1">
            <a:spLocks noGrp="1"/>
          </p:cNvSpPr>
          <p:nvPr>
            <p:ph type="title"/>
          </p:nvPr>
        </p:nvSpPr>
        <p:spPr>
          <a:xfrm>
            <a:off x="533400" y="4495800"/>
            <a:ext cx="6554867" cy="1524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800"/>
              <a:buFont typeface="Century Gothic"/>
              <a:buNone/>
              <a:defRPr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41"/>
          <p:cNvSpPr txBox="1">
            <a:spLocks noGrp="1"/>
          </p:cNvSpPr>
          <p:nvPr>
            <p:ph type="body" idx="1"/>
          </p:nvPr>
        </p:nvSpPr>
        <p:spPr>
          <a:xfrm rot="5400000">
            <a:off x="1926999" y="-860197"/>
            <a:ext cx="3767670" cy="6554867"/>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31" name="Google Shape;131;p41"/>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41"/>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41"/>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134"/>
        <p:cNvGrpSpPr/>
        <p:nvPr/>
      </p:nvGrpSpPr>
      <p:grpSpPr>
        <a:xfrm>
          <a:off x="0" y="0"/>
          <a:ext cx="0" cy="0"/>
          <a:chOff x="0" y="0"/>
          <a:chExt cx="0" cy="0"/>
        </a:xfrm>
      </p:grpSpPr>
      <p:sp>
        <p:nvSpPr>
          <p:cNvPr id="135" name="Google Shape;135;p42"/>
          <p:cNvSpPr txBox="1">
            <a:spLocks noGrp="1"/>
          </p:cNvSpPr>
          <p:nvPr>
            <p:ph type="title"/>
          </p:nvPr>
        </p:nvSpPr>
        <p:spPr>
          <a:xfrm rot="5400000">
            <a:off x="5378703" y="1721103"/>
            <a:ext cx="4419600" cy="204419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800"/>
              <a:buFont typeface="Century Gothic"/>
              <a:buNone/>
              <a:defRPr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42"/>
          <p:cNvSpPr txBox="1">
            <a:spLocks noGrp="1"/>
          </p:cNvSpPr>
          <p:nvPr>
            <p:ph type="body" idx="1"/>
          </p:nvPr>
        </p:nvSpPr>
        <p:spPr>
          <a:xfrm rot="5400000">
            <a:off x="715206" y="351594"/>
            <a:ext cx="5486400" cy="5850012"/>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37" name="Google Shape;137;p42"/>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42"/>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42"/>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533400" y="4495800"/>
            <a:ext cx="6554867" cy="1524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533400" y="533400"/>
            <a:ext cx="6554867" cy="3767670"/>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36" name="Google Shape;36;p27"/>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533400" y="1981199"/>
            <a:ext cx="6402468" cy="231986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3200"/>
              <a:buFont typeface="Century Gothic"/>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533400" y="4487333"/>
            <a:ext cx="6402467" cy="15324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42" name="Google Shape;42;p28"/>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45"/>
        <p:cNvGrpSpPr/>
        <p:nvPr/>
      </p:nvGrpSpPr>
      <p:grpSpPr>
        <a:xfrm>
          <a:off x="0" y="0"/>
          <a:ext cx="0" cy="0"/>
          <a:chOff x="0" y="0"/>
          <a:chExt cx="0" cy="0"/>
        </a:xfrm>
      </p:grpSpPr>
      <p:sp>
        <p:nvSpPr>
          <p:cNvPr id="46" name="Google Shape;46;p29"/>
          <p:cNvSpPr txBox="1">
            <a:spLocks noGrp="1"/>
          </p:cNvSpPr>
          <p:nvPr>
            <p:ph type="title"/>
          </p:nvPr>
        </p:nvSpPr>
        <p:spPr>
          <a:xfrm>
            <a:off x="533400" y="4495800"/>
            <a:ext cx="6554867" cy="1524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9"/>
          <p:cNvSpPr txBox="1">
            <a:spLocks noGrp="1"/>
          </p:cNvSpPr>
          <p:nvPr>
            <p:ph type="body" idx="1"/>
          </p:nvPr>
        </p:nvSpPr>
        <p:spPr>
          <a:xfrm>
            <a:off x="533400" y="533400"/>
            <a:ext cx="3949967" cy="3767667"/>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48" name="Google Shape;48;p29"/>
          <p:cNvSpPr txBox="1">
            <a:spLocks noGrp="1"/>
          </p:cNvSpPr>
          <p:nvPr>
            <p:ph type="body" idx="2"/>
          </p:nvPr>
        </p:nvSpPr>
        <p:spPr>
          <a:xfrm>
            <a:off x="4662362" y="533400"/>
            <a:ext cx="3948238" cy="3759200"/>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49" name="Google Shape;49;p29"/>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9"/>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52"/>
        <p:cNvGrpSpPr/>
        <p:nvPr/>
      </p:nvGrpSpPr>
      <p:grpSpPr>
        <a:xfrm>
          <a:off x="0" y="0"/>
          <a:ext cx="0" cy="0"/>
          <a:chOff x="0" y="0"/>
          <a:chExt cx="0" cy="0"/>
        </a:xfrm>
      </p:grpSpPr>
      <p:sp>
        <p:nvSpPr>
          <p:cNvPr id="53" name="Google Shape;53;p30"/>
          <p:cNvSpPr txBox="1">
            <a:spLocks noGrp="1"/>
          </p:cNvSpPr>
          <p:nvPr>
            <p:ph type="title"/>
          </p:nvPr>
        </p:nvSpPr>
        <p:spPr>
          <a:xfrm>
            <a:off x="533400" y="4495800"/>
            <a:ext cx="6554867" cy="1524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0"/>
          <p:cNvSpPr txBox="1">
            <a:spLocks noGrp="1"/>
          </p:cNvSpPr>
          <p:nvPr>
            <p:ph type="body" idx="1"/>
          </p:nvPr>
        </p:nvSpPr>
        <p:spPr>
          <a:xfrm>
            <a:off x="762001" y="533400"/>
            <a:ext cx="3716866" cy="609600"/>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920"/>
              <a:buNone/>
              <a:defRPr sz="2400" b="0" cap="none">
                <a:solidFill>
                  <a:schemeClr val="lt1"/>
                </a:solidFill>
              </a:defRPr>
            </a:lvl1pPr>
            <a:lvl2pPr marL="914400" lvl="1" indent="-228600" algn="l">
              <a:spcBef>
                <a:spcPts val="600"/>
              </a:spcBef>
              <a:spcAft>
                <a:spcPts val="0"/>
              </a:spcAft>
              <a:buSzPts val="1600"/>
              <a:buNone/>
              <a:defRPr sz="2000" b="1"/>
            </a:lvl2pPr>
            <a:lvl3pPr marL="1371600" lvl="2" indent="-228600" algn="l">
              <a:spcBef>
                <a:spcPts val="600"/>
              </a:spcBef>
              <a:spcAft>
                <a:spcPts val="0"/>
              </a:spcAft>
              <a:buSzPts val="1440"/>
              <a:buNone/>
              <a:defRPr sz="1800" b="1"/>
            </a:lvl3pPr>
            <a:lvl4pPr marL="1828800" lvl="3" indent="-228600" algn="l">
              <a:spcBef>
                <a:spcPts val="600"/>
              </a:spcBef>
              <a:spcAft>
                <a:spcPts val="0"/>
              </a:spcAft>
              <a:buSzPts val="1280"/>
              <a:buNone/>
              <a:defRPr sz="1600" b="1"/>
            </a:lvl4pPr>
            <a:lvl5pPr marL="2286000" lvl="4" indent="-228600" algn="l">
              <a:spcBef>
                <a:spcPts val="600"/>
              </a:spcBef>
              <a:spcAft>
                <a:spcPts val="0"/>
              </a:spcAft>
              <a:buSzPts val="1280"/>
              <a:buNone/>
              <a:defRPr sz="1600" b="1"/>
            </a:lvl5pPr>
            <a:lvl6pPr marL="2743200" lvl="5" indent="-228600" algn="l">
              <a:spcBef>
                <a:spcPts val="600"/>
              </a:spcBef>
              <a:spcAft>
                <a:spcPts val="0"/>
              </a:spcAft>
              <a:buSzPts val="1280"/>
              <a:buNone/>
              <a:defRPr sz="1600" b="1"/>
            </a:lvl6pPr>
            <a:lvl7pPr marL="3200400" lvl="6" indent="-228600" algn="l">
              <a:spcBef>
                <a:spcPts val="600"/>
              </a:spcBef>
              <a:spcAft>
                <a:spcPts val="0"/>
              </a:spcAft>
              <a:buSzPts val="1280"/>
              <a:buNone/>
              <a:defRPr sz="1600" b="1"/>
            </a:lvl7pPr>
            <a:lvl8pPr marL="3657600" lvl="7" indent="-228600" algn="l">
              <a:spcBef>
                <a:spcPts val="600"/>
              </a:spcBef>
              <a:spcAft>
                <a:spcPts val="0"/>
              </a:spcAft>
              <a:buSzPts val="1280"/>
              <a:buNone/>
              <a:defRPr sz="1600" b="1"/>
            </a:lvl8pPr>
            <a:lvl9pPr marL="4114800" lvl="8" indent="-228600" algn="l">
              <a:spcBef>
                <a:spcPts val="600"/>
              </a:spcBef>
              <a:spcAft>
                <a:spcPts val="600"/>
              </a:spcAft>
              <a:buSzPts val="1280"/>
              <a:buNone/>
              <a:defRPr sz="1600" b="1"/>
            </a:lvl9pPr>
          </a:lstStyle>
          <a:p>
            <a:endParaRPr/>
          </a:p>
        </p:txBody>
      </p:sp>
      <p:sp>
        <p:nvSpPr>
          <p:cNvPr id="55" name="Google Shape;55;p30"/>
          <p:cNvSpPr txBox="1">
            <a:spLocks noGrp="1"/>
          </p:cNvSpPr>
          <p:nvPr>
            <p:ph type="body" idx="2"/>
          </p:nvPr>
        </p:nvSpPr>
        <p:spPr>
          <a:xfrm>
            <a:off x="533399" y="1143000"/>
            <a:ext cx="3945467" cy="3158067"/>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56" name="Google Shape;56;p30"/>
          <p:cNvSpPr txBox="1">
            <a:spLocks noGrp="1"/>
          </p:cNvSpPr>
          <p:nvPr>
            <p:ph type="body" idx="3"/>
          </p:nvPr>
        </p:nvSpPr>
        <p:spPr>
          <a:xfrm>
            <a:off x="4855016" y="566738"/>
            <a:ext cx="3764051" cy="5762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920"/>
              <a:buNone/>
              <a:defRPr sz="2400" b="0" cap="none">
                <a:solidFill>
                  <a:schemeClr val="lt1"/>
                </a:solidFill>
              </a:defRPr>
            </a:lvl1pPr>
            <a:lvl2pPr marL="914400" lvl="1" indent="-228600" algn="l">
              <a:spcBef>
                <a:spcPts val="600"/>
              </a:spcBef>
              <a:spcAft>
                <a:spcPts val="0"/>
              </a:spcAft>
              <a:buSzPts val="1600"/>
              <a:buNone/>
              <a:defRPr sz="2000" b="1"/>
            </a:lvl2pPr>
            <a:lvl3pPr marL="1371600" lvl="2" indent="-228600" algn="l">
              <a:spcBef>
                <a:spcPts val="600"/>
              </a:spcBef>
              <a:spcAft>
                <a:spcPts val="0"/>
              </a:spcAft>
              <a:buSzPts val="1440"/>
              <a:buNone/>
              <a:defRPr sz="1800" b="1"/>
            </a:lvl3pPr>
            <a:lvl4pPr marL="1828800" lvl="3" indent="-228600" algn="l">
              <a:spcBef>
                <a:spcPts val="600"/>
              </a:spcBef>
              <a:spcAft>
                <a:spcPts val="0"/>
              </a:spcAft>
              <a:buSzPts val="1280"/>
              <a:buNone/>
              <a:defRPr sz="1600" b="1"/>
            </a:lvl4pPr>
            <a:lvl5pPr marL="2286000" lvl="4" indent="-228600" algn="l">
              <a:spcBef>
                <a:spcPts val="600"/>
              </a:spcBef>
              <a:spcAft>
                <a:spcPts val="0"/>
              </a:spcAft>
              <a:buSzPts val="1280"/>
              <a:buNone/>
              <a:defRPr sz="1600" b="1"/>
            </a:lvl5pPr>
            <a:lvl6pPr marL="2743200" lvl="5" indent="-228600" algn="l">
              <a:spcBef>
                <a:spcPts val="600"/>
              </a:spcBef>
              <a:spcAft>
                <a:spcPts val="0"/>
              </a:spcAft>
              <a:buSzPts val="1280"/>
              <a:buNone/>
              <a:defRPr sz="1600" b="1"/>
            </a:lvl6pPr>
            <a:lvl7pPr marL="3200400" lvl="6" indent="-228600" algn="l">
              <a:spcBef>
                <a:spcPts val="600"/>
              </a:spcBef>
              <a:spcAft>
                <a:spcPts val="0"/>
              </a:spcAft>
              <a:buSzPts val="1280"/>
              <a:buNone/>
              <a:defRPr sz="1600" b="1"/>
            </a:lvl7pPr>
            <a:lvl8pPr marL="3657600" lvl="7" indent="-228600" algn="l">
              <a:spcBef>
                <a:spcPts val="600"/>
              </a:spcBef>
              <a:spcAft>
                <a:spcPts val="0"/>
              </a:spcAft>
              <a:buSzPts val="1280"/>
              <a:buNone/>
              <a:defRPr sz="1600" b="1"/>
            </a:lvl8pPr>
            <a:lvl9pPr marL="4114800" lvl="8" indent="-228600" algn="l">
              <a:spcBef>
                <a:spcPts val="600"/>
              </a:spcBef>
              <a:spcAft>
                <a:spcPts val="600"/>
              </a:spcAft>
              <a:buSzPts val="1280"/>
              <a:buNone/>
              <a:defRPr sz="1600" b="1"/>
            </a:lvl9pPr>
          </a:lstStyle>
          <a:p>
            <a:endParaRPr/>
          </a:p>
        </p:txBody>
      </p:sp>
      <p:sp>
        <p:nvSpPr>
          <p:cNvPr id="57" name="Google Shape;57;p30"/>
          <p:cNvSpPr txBox="1">
            <a:spLocks noGrp="1"/>
          </p:cNvSpPr>
          <p:nvPr>
            <p:ph type="body" idx="4"/>
          </p:nvPr>
        </p:nvSpPr>
        <p:spPr>
          <a:xfrm>
            <a:off x="4662362" y="1143000"/>
            <a:ext cx="3956705" cy="3149600"/>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58" name="Google Shape;58;p30"/>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533400" y="4495800"/>
            <a:ext cx="6554867" cy="1524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66"/>
        <p:cNvGrpSpPr/>
        <p:nvPr/>
      </p:nvGrpSpPr>
      <p:grpSpPr>
        <a:xfrm>
          <a:off x="0" y="0"/>
          <a:ext cx="0" cy="0"/>
          <a:chOff x="0" y="0"/>
          <a:chExt cx="0" cy="0"/>
        </a:xfrm>
      </p:grpSpPr>
      <p:sp>
        <p:nvSpPr>
          <p:cNvPr id="67" name="Google Shape;67;p32"/>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2"/>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2"/>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70"/>
        <p:cNvGrpSpPr/>
        <p:nvPr/>
      </p:nvGrpSpPr>
      <p:grpSpPr>
        <a:xfrm>
          <a:off x="0" y="0"/>
          <a:ext cx="0" cy="0"/>
          <a:chOff x="0" y="0"/>
          <a:chExt cx="0" cy="0"/>
        </a:xfrm>
      </p:grpSpPr>
      <p:sp>
        <p:nvSpPr>
          <p:cNvPr id="71" name="Google Shape;71;p33"/>
          <p:cNvSpPr txBox="1">
            <a:spLocks noGrp="1"/>
          </p:cNvSpPr>
          <p:nvPr>
            <p:ph type="title"/>
          </p:nvPr>
        </p:nvSpPr>
        <p:spPr>
          <a:xfrm>
            <a:off x="5418667" y="533400"/>
            <a:ext cx="3200400" cy="1524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entury Gothic"/>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3"/>
          <p:cNvSpPr txBox="1">
            <a:spLocks noGrp="1"/>
          </p:cNvSpPr>
          <p:nvPr>
            <p:ph type="body" idx="1"/>
          </p:nvPr>
        </p:nvSpPr>
        <p:spPr>
          <a:xfrm>
            <a:off x="533399" y="533400"/>
            <a:ext cx="4438755" cy="5486400"/>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73" name="Google Shape;73;p33"/>
          <p:cNvSpPr txBox="1">
            <a:spLocks noGrp="1"/>
          </p:cNvSpPr>
          <p:nvPr>
            <p:ph type="body" idx="2"/>
          </p:nvPr>
        </p:nvSpPr>
        <p:spPr>
          <a:xfrm>
            <a:off x="5418667" y="2209802"/>
            <a:ext cx="3200400" cy="2091267"/>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280"/>
              <a:buNone/>
              <a:defRPr sz="1600"/>
            </a:lvl1pPr>
            <a:lvl2pPr marL="914400" lvl="1" indent="-228600" algn="l">
              <a:spcBef>
                <a:spcPts val="600"/>
              </a:spcBef>
              <a:spcAft>
                <a:spcPts val="0"/>
              </a:spcAft>
              <a:buSzPts val="960"/>
              <a:buNone/>
              <a:defRPr sz="1200"/>
            </a:lvl2pPr>
            <a:lvl3pPr marL="1371600" lvl="2" indent="-228600" algn="l">
              <a:spcBef>
                <a:spcPts val="600"/>
              </a:spcBef>
              <a:spcAft>
                <a:spcPts val="0"/>
              </a:spcAft>
              <a:buSzPts val="800"/>
              <a:buNone/>
              <a:defRPr sz="1000"/>
            </a:lvl3pPr>
            <a:lvl4pPr marL="1828800" lvl="3" indent="-228600" algn="l">
              <a:spcBef>
                <a:spcPts val="600"/>
              </a:spcBef>
              <a:spcAft>
                <a:spcPts val="0"/>
              </a:spcAft>
              <a:buSzPts val="720"/>
              <a:buNone/>
              <a:defRPr sz="900"/>
            </a:lvl4pPr>
            <a:lvl5pPr marL="2286000" lvl="4" indent="-228600" algn="l">
              <a:spcBef>
                <a:spcPts val="600"/>
              </a:spcBef>
              <a:spcAft>
                <a:spcPts val="0"/>
              </a:spcAft>
              <a:buSzPts val="720"/>
              <a:buNone/>
              <a:defRPr sz="900"/>
            </a:lvl5pPr>
            <a:lvl6pPr marL="2743200" lvl="5" indent="-228600" algn="l">
              <a:spcBef>
                <a:spcPts val="600"/>
              </a:spcBef>
              <a:spcAft>
                <a:spcPts val="0"/>
              </a:spcAft>
              <a:buSzPts val="720"/>
              <a:buNone/>
              <a:defRPr sz="900"/>
            </a:lvl6pPr>
            <a:lvl7pPr marL="3200400" lvl="6" indent="-228600" algn="l">
              <a:spcBef>
                <a:spcPts val="600"/>
              </a:spcBef>
              <a:spcAft>
                <a:spcPts val="0"/>
              </a:spcAft>
              <a:buSzPts val="720"/>
              <a:buNone/>
              <a:defRPr sz="900"/>
            </a:lvl7pPr>
            <a:lvl8pPr marL="3657600" lvl="7" indent="-228600" algn="l">
              <a:spcBef>
                <a:spcPts val="600"/>
              </a:spcBef>
              <a:spcAft>
                <a:spcPts val="0"/>
              </a:spcAft>
              <a:buSzPts val="720"/>
              <a:buNone/>
              <a:defRPr sz="900"/>
            </a:lvl8pPr>
            <a:lvl9pPr marL="4114800" lvl="8" indent="-228600" algn="l">
              <a:spcBef>
                <a:spcPts val="600"/>
              </a:spcBef>
              <a:spcAft>
                <a:spcPts val="600"/>
              </a:spcAft>
              <a:buSzPts val="720"/>
              <a:buNone/>
              <a:defRPr sz="900"/>
            </a:lvl9pPr>
          </a:lstStyle>
          <a:p>
            <a:endParaRPr/>
          </a:p>
        </p:txBody>
      </p:sp>
      <p:sp>
        <p:nvSpPr>
          <p:cNvPr id="74" name="Google Shape;74;p33"/>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3"/>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77"/>
        <p:cNvGrpSpPr/>
        <p:nvPr/>
      </p:nvGrpSpPr>
      <p:grpSpPr>
        <a:xfrm>
          <a:off x="0" y="0"/>
          <a:ext cx="0" cy="0"/>
          <a:chOff x="0" y="0"/>
          <a:chExt cx="0" cy="0"/>
        </a:xfrm>
      </p:grpSpPr>
      <p:sp>
        <p:nvSpPr>
          <p:cNvPr id="78" name="Google Shape;78;p34"/>
          <p:cNvSpPr txBox="1">
            <a:spLocks noGrp="1"/>
          </p:cNvSpPr>
          <p:nvPr>
            <p:ph type="title"/>
          </p:nvPr>
        </p:nvSpPr>
        <p:spPr>
          <a:xfrm>
            <a:off x="4495800" y="1447800"/>
            <a:ext cx="3563258"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4"/>
          <p:cNvSpPr>
            <a:spLocks noGrp="1"/>
          </p:cNvSpPr>
          <p:nvPr>
            <p:ph type="pic" idx="2"/>
          </p:nvPr>
        </p:nvSpPr>
        <p:spPr>
          <a:xfrm>
            <a:off x="762000" y="914400"/>
            <a:ext cx="3280974" cy="48006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1pPr>
            <a:lvl2pPr marR="0" lvl="1"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2pPr>
            <a:lvl3pPr marR="0" lvl="2"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3pPr>
            <a:lvl4pPr marR="0" lvl="3"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4pPr>
            <a:lvl5pPr marR="0" lvl="4"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5pPr>
            <a:lvl6pPr marR="0" lvl="5"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6pPr>
            <a:lvl7pPr marR="0" lvl="6"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7pPr>
            <a:lvl8pPr marR="0" lvl="7"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8pPr>
            <a:lvl9pPr marR="0" lvl="8" algn="l" rtl="0">
              <a:spcBef>
                <a:spcPts val="600"/>
              </a:spcBef>
              <a:spcAft>
                <a:spcPts val="60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9pPr>
          </a:lstStyle>
          <a:p>
            <a:endParaRPr/>
          </a:p>
        </p:txBody>
      </p:sp>
      <p:sp>
        <p:nvSpPr>
          <p:cNvPr id="80" name="Google Shape;80;p34"/>
          <p:cNvSpPr txBox="1">
            <a:spLocks noGrp="1"/>
          </p:cNvSpPr>
          <p:nvPr>
            <p:ph type="body" idx="1"/>
          </p:nvPr>
        </p:nvSpPr>
        <p:spPr>
          <a:xfrm>
            <a:off x="4496027" y="2743200"/>
            <a:ext cx="3564223" cy="2082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lvl1pPr>
            <a:lvl2pPr marL="914400" lvl="1" indent="-228600" algn="l">
              <a:spcBef>
                <a:spcPts val="600"/>
              </a:spcBef>
              <a:spcAft>
                <a:spcPts val="0"/>
              </a:spcAft>
              <a:buSzPts val="960"/>
              <a:buNone/>
              <a:defRPr sz="1200"/>
            </a:lvl2pPr>
            <a:lvl3pPr marL="1371600" lvl="2" indent="-228600" algn="l">
              <a:spcBef>
                <a:spcPts val="600"/>
              </a:spcBef>
              <a:spcAft>
                <a:spcPts val="0"/>
              </a:spcAft>
              <a:buSzPts val="800"/>
              <a:buNone/>
              <a:defRPr sz="1000"/>
            </a:lvl3pPr>
            <a:lvl4pPr marL="1828800" lvl="3" indent="-228600" algn="l">
              <a:spcBef>
                <a:spcPts val="600"/>
              </a:spcBef>
              <a:spcAft>
                <a:spcPts val="0"/>
              </a:spcAft>
              <a:buSzPts val="720"/>
              <a:buNone/>
              <a:defRPr sz="900"/>
            </a:lvl4pPr>
            <a:lvl5pPr marL="2286000" lvl="4" indent="-228600" algn="l">
              <a:spcBef>
                <a:spcPts val="600"/>
              </a:spcBef>
              <a:spcAft>
                <a:spcPts val="0"/>
              </a:spcAft>
              <a:buSzPts val="720"/>
              <a:buNone/>
              <a:defRPr sz="900"/>
            </a:lvl5pPr>
            <a:lvl6pPr marL="2743200" lvl="5" indent="-228600" algn="l">
              <a:spcBef>
                <a:spcPts val="600"/>
              </a:spcBef>
              <a:spcAft>
                <a:spcPts val="0"/>
              </a:spcAft>
              <a:buSzPts val="720"/>
              <a:buNone/>
              <a:defRPr sz="900"/>
            </a:lvl6pPr>
            <a:lvl7pPr marL="3200400" lvl="6" indent="-228600" algn="l">
              <a:spcBef>
                <a:spcPts val="600"/>
              </a:spcBef>
              <a:spcAft>
                <a:spcPts val="0"/>
              </a:spcAft>
              <a:buSzPts val="720"/>
              <a:buNone/>
              <a:defRPr sz="900"/>
            </a:lvl7pPr>
            <a:lvl8pPr marL="3657600" lvl="7" indent="-228600" algn="l">
              <a:spcBef>
                <a:spcPts val="600"/>
              </a:spcBef>
              <a:spcAft>
                <a:spcPts val="0"/>
              </a:spcAft>
              <a:buSzPts val="720"/>
              <a:buNone/>
              <a:defRPr sz="900"/>
            </a:lvl8pPr>
            <a:lvl9pPr marL="4114800" lvl="8" indent="-228600" algn="l">
              <a:spcBef>
                <a:spcPts val="600"/>
              </a:spcBef>
              <a:spcAft>
                <a:spcPts val="600"/>
              </a:spcAft>
              <a:buSzPts val="720"/>
              <a:buNone/>
              <a:defRPr sz="900"/>
            </a:lvl9pPr>
          </a:lstStyle>
          <a:p>
            <a:endParaRPr/>
          </a:p>
        </p:txBody>
      </p:sp>
      <p:sp>
        <p:nvSpPr>
          <p:cNvPr id="81" name="Google Shape;81;p34"/>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62D2EF"/>
            </a:gs>
            <a:gs pos="10000">
              <a:srgbClr val="62D2EF"/>
            </a:gs>
            <a:gs pos="100000">
              <a:srgbClr val="05578D"/>
            </a:gs>
          </a:gsLst>
          <a:lin ang="6120000" scaled="0"/>
        </a:gradFill>
        <a:effectLst/>
      </p:bgPr>
    </p:bg>
    <p:spTree>
      <p:nvGrpSpPr>
        <p:cNvPr id="1" name="Shape 9"/>
        <p:cNvGrpSpPr/>
        <p:nvPr/>
      </p:nvGrpSpPr>
      <p:grpSpPr>
        <a:xfrm>
          <a:off x="0" y="0"/>
          <a:ext cx="0" cy="0"/>
          <a:chOff x="0" y="0"/>
          <a:chExt cx="0" cy="0"/>
        </a:xfrm>
      </p:grpSpPr>
      <p:grpSp>
        <p:nvGrpSpPr>
          <p:cNvPr id="10" name="Google Shape;10;p25"/>
          <p:cNvGrpSpPr/>
          <p:nvPr/>
        </p:nvGrpSpPr>
        <p:grpSpPr>
          <a:xfrm>
            <a:off x="6670675" y="3894667"/>
            <a:ext cx="2470456" cy="2658533"/>
            <a:chOff x="6687077" y="3259666"/>
            <a:chExt cx="2981857" cy="3208867"/>
          </a:xfrm>
        </p:grpSpPr>
        <p:cxnSp>
          <p:nvCxnSpPr>
            <p:cNvPr id="11" name="Google Shape;11;p25"/>
            <p:cNvCxnSpPr/>
            <p:nvPr/>
          </p:nvCxnSpPr>
          <p:spPr>
            <a:xfrm flipH="1">
              <a:off x="8756120" y="3259666"/>
              <a:ext cx="912814" cy="912812"/>
            </a:xfrm>
            <a:prstGeom prst="straightConnector1">
              <a:avLst/>
            </a:prstGeom>
            <a:noFill/>
            <a:ln w="9525" cap="flat" cmpd="sng">
              <a:solidFill>
                <a:schemeClr val="lt1"/>
              </a:solidFill>
              <a:prstDash val="solid"/>
              <a:round/>
              <a:headEnd type="none" w="sm" len="sm"/>
              <a:tailEnd type="none" w="sm" len="sm"/>
            </a:ln>
          </p:spPr>
        </p:cxnSp>
        <p:cxnSp>
          <p:nvCxnSpPr>
            <p:cNvPr id="12" name="Google Shape;12;p25"/>
            <p:cNvCxnSpPr/>
            <p:nvPr/>
          </p:nvCxnSpPr>
          <p:spPr>
            <a:xfrm flipH="1">
              <a:off x="6687077" y="3486677"/>
              <a:ext cx="2981857" cy="2981856"/>
            </a:xfrm>
            <a:prstGeom prst="straightConnector1">
              <a:avLst/>
            </a:prstGeom>
            <a:noFill/>
            <a:ln w="9525" cap="flat" cmpd="sng">
              <a:solidFill>
                <a:schemeClr val="lt1"/>
              </a:solidFill>
              <a:prstDash val="solid"/>
              <a:round/>
              <a:headEnd type="none" w="sm" len="sm"/>
              <a:tailEnd type="none" w="sm" len="sm"/>
            </a:ln>
          </p:spPr>
        </p:cxnSp>
        <p:cxnSp>
          <p:nvCxnSpPr>
            <p:cNvPr id="13" name="Google Shape;13;p25"/>
            <p:cNvCxnSpPr/>
            <p:nvPr/>
          </p:nvCxnSpPr>
          <p:spPr>
            <a:xfrm flipH="1">
              <a:off x="7772400" y="3581400"/>
              <a:ext cx="1896534" cy="1896533"/>
            </a:xfrm>
            <a:prstGeom prst="straightConnector1">
              <a:avLst/>
            </a:prstGeom>
            <a:noFill/>
            <a:ln w="9525" cap="flat" cmpd="sng">
              <a:solidFill>
                <a:schemeClr val="lt1"/>
              </a:solidFill>
              <a:prstDash val="solid"/>
              <a:round/>
              <a:headEnd type="none" w="sm" len="sm"/>
              <a:tailEnd type="none" w="sm" len="sm"/>
            </a:ln>
          </p:spPr>
        </p:cxnSp>
        <p:cxnSp>
          <p:nvCxnSpPr>
            <p:cNvPr id="14" name="Google Shape;14;p25"/>
            <p:cNvCxnSpPr/>
            <p:nvPr/>
          </p:nvCxnSpPr>
          <p:spPr>
            <a:xfrm flipH="1">
              <a:off x="7923214" y="3433394"/>
              <a:ext cx="1739738" cy="1739740"/>
            </a:xfrm>
            <a:prstGeom prst="straightConnector1">
              <a:avLst/>
            </a:prstGeom>
            <a:noFill/>
            <a:ln w="28575" cap="flat" cmpd="sng">
              <a:solidFill>
                <a:schemeClr val="lt1"/>
              </a:solidFill>
              <a:prstDash val="solid"/>
              <a:round/>
              <a:headEnd type="none" w="sm" len="sm"/>
              <a:tailEnd type="none" w="sm" len="sm"/>
            </a:ln>
          </p:spPr>
        </p:cxnSp>
        <p:cxnSp>
          <p:nvCxnSpPr>
            <p:cNvPr id="15" name="Google Shape;15;p25"/>
            <p:cNvCxnSpPr/>
            <p:nvPr/>
          </p:nvCxnSpPr>
          <p:spPr>
            <a:xfrm flipH="1">
              <a:off x="8398935" y="3985317"/>
              <a:ext cx="1264017" cy="1264016"/>
            </a:xfrm>
            <a:prstGeom prst="straightConnector1">
              <a:avLst/>
            </a:prstGeom>
            <a:noFill/>
            <a:ln w="28575" cap="flat" cmpd="sng">
              <a:solidFill>
                <a:schemeClr val="lt1"/>
              </a:solidFill>
              <a:prstDash val="solid"/>
              <a:round/>
              <a:headEnd type="none" w="sm" len="sm"/>
              <a:tailEnd type="none" w="sm" len="sm"/>
            </a:ln>
          </p:spPr>
        </p:cxnSp>
      </p:grpSp>
      <p:sp>
        <p:nvSpPr>
          <p:cNvPr id="16" name="Google Shape;16;p25"/>
          <p:cNvSpPr txBox="1">
            <a:spLocks noGrp="1"/>
          </p:cNvSpPr>
          <p:nvPr>
            <p:ph type="title"/>
          </p:nvPr>
        </p:nvSpPr>
        <p:spPr>
          <a:xfrm>
            <a:off x="533400" y="4495800"/>
            <a:ext cx="6554867" cy="1524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7" name="Google Shape;17;p25"/>
          <p:cNvSpPr txBox="1">
            <a:spLocks noGrp="1"/>
          </p:cNvSpPr>
          <p:nvPr>
            <p:ph type="body" idx="1"/>
          </p:nvPr>
        </p:nvSpPr>
        <p:spPr>
          <a:xfrm>
            <a:off x="533400" y="533401"/>
            <a:ext cx="6554867" cy="3767670"/>
          </a:xfrm>
          <a:prstGeom prst="rect">
            <a:avLst/>
          </a:prstGeom>
          <a:noFill/>
          <a:ln>
            <a:noFill/>
          </a:ln>
        </p:spPr>
        <p:txBody>
          <a:bodyPr spcFirstLastPara="1" wrap="square" lIns="91425" tIns="45700" rIns="91425" bIns="45700" anchor="ctr" anchorCtr="0">
            <a:normAutofit/>
          </a:bodyPr>
          <a:lstStyle>
            <a:lvl1pPr marL="457200" marR="0" lvl="0" indent="-330200" algn="l" rtl="0">
              <a:spcBef>
                <a:spcPts val="400"/>
              </a:spcBef>
              <a:spcAft>
                <a:spcPts val="0"/>
              </a:spcAft>
              <a:buClr>
                <a:schemeClr val="lt1"/>
              </a:buClr>
              <a:buSzPts val="1600"/>
              <a:buFont typeface="Noto Sans Symbols"/>
              <a:buChar char="▶"/>
              <a:defRPr sz="2000" b="0" i="0" u="none" strike="noStrike" cap="none">
                <a:solidFill>
                  <a:srgbClr val="0F486F"/>
                </a:solidFill>
                <a:latin typeface="Century Gothic"/>
                <a:ea typeface="Century Gothic"/>
                <a:cs typeface="Century Gothic"/>
                <a:sym typeface="Century Gothic"/>
              </a:defRPr>
            </a:lvl1pPr>
            <a:lvl2pPr marL="914400" marR="0" lvl="1" indent="-320040" algn="l" rtl="0">
              <a:spcBef>
                <a:spcPts val="600"/>
              </a:spcBef>
              <a:spcAft>
                <a:spcPts val="0"/>
              </a:spcAft>
              <a:buClr>
                <a:schemeClr val="lt1"/>
              </a:buClr>
              <a:buSzPts val="1440"/>
              <a:buFont typeface="Noto Sans Symbols"/>
              <a:buChar char="▶"/>
              <a:defRPr sz="1800" b="0" i="0" u="none" strike="noStrike" cap="none">
                <a:solidFill>
                  <a:srgbClr val="0F486F"/>
                </a:solidFill>
                <a:latin typeface="Century Gothic"/>
                <a:ea typeface="Century Gothic"/>
                <a:cs typeface="Century Gothic"/>
                <a:sym typeface="Century Gothic"/>
              </a:defRPr>
            </a:lvl2pPr>
            <a:lvl3pPr marL="1371600" marR="0" lvl="2" indent="-309880" algn="l" rtl="0">
              <a:spcBef>
                <a:spcPts val="600"/>
              </a:spcBef>
              <a:spcAft>
                <a:spcPts val="0"/>
              </a:spcAft>
              <a:buClr>
                <a:schemeClr val="lt1"/>
              </a:buClr>
              <a:buSzPts val="1280"/>
              <a:buFont typeface="Noto Sans Symbols"/>
              <a:buChar char="▶"/>
              <a:defRPr sz="1600" b="0" i="0" u="none" strike="noStrike" cap="none">
                <a:solidFill>
                  <a:srgbClr val="0F486F"/>
                </a:solidFill>
                <a:latin typeface="Century Gothic"/>
                <a:ea typeface="Century Gothic"/>
                <a:cs typeface="Century Gothic"/>
                <a:sym typeface="Century Gothic"/>
              </a:defRPr>
            </a:lvl3pPr>
            <a:lvl4pPr marL="1828800" marR="0" lvl="3" indent="-299719"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4pPr>
            <a:lvl5pPr marL="2286000" marR="0" lvl="4"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5pPr>
            <a:lvl6pPr marL="2743200" marR="0" lvl="5"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299720" algn="l" rtl="0">
              <a:spcBef>
                <a:spcPts val="600"/>
              </a:spcBef>
              <a:spcAft>
                <a:spcPts val="60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endParaRPr/>
          </a:p>
        </p:txBody>
      </p:sp>
      <p:sp>
        <p:nvSpPr>
          <p:cNvPr id="18" name="Google Shape;18;p25"/>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000" b="0" i="0" u="none" strike="noStrike" cap="none">
                <a:solidFill>
                  <a:srgbClr val="09304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 name="Google Shape;19;p25"/>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rgbClr val="09304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0" name="Google Shape;20;p25"/>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2800" b="0" i="0" u="none" strike="noStrike" cap="none">
                <a:solidFill>
                  <a:srgbClr val="09304A"/>
                </a:solidFill>
                <a:latin typeface="Century Gothic"/>
                <a:ea typeface="Century Gothic"/>
                <a:cs typeface="Century Gothic"/>
                <a:sym typeface="Century Gothic"/>
              </a:defRPr>
            </a:lvl1pPr>
            <a:lvl2pPr marL="0" marR="0" lvl="1" indent="0" algn="r" rtl="0">
              <a:spcBef>
                <a:spcPts val="0"/>
              </a:spcBef>
              <a:buNone/>
              <a:defRPr sz="2800" b="0" i="0" u="none" strike="noStrike" cap="none">
                <a:solidFill>
                  <a:srgbClr val="09304A"/>
                </a:solidFill>
                <a:latin typeface="Century Gothic"/>
                <a:ea typeface="Century Gothic"/>
                <a:cs typeface="Century Gothic"/>
                <a:sym typeface="Century Gothic"/>
              </a:defRPr>
            </a:lvl2pPr>
            <a:lvl3pPr marL="0" marR="0" lvl="2" indent="0" algn="r" rtl="0">
              <a:spcBef>
                <a:spcPts val="0"/>
              </a:spcBef>
              <a:buNone/>
              <a:defRPr sz="2800" b="0" i="0" u="none" strike="noStrike" cap="none">
                <a:solidFill>
                  <a:srgbClr val="09304A"/>
                </a:solidFill>
                <a:latin typeface="Century Gothic"/>
                <a:ea typeface="Century Gothic"/>
                <a:cs typeface="Century Gothic"/>
                <a:sym typeface="Century Gothic"/>
              </a:defRPr>
            </a:lvl3pPr>
            <a:lvl4pPr marL="0" marR="0" lvl="3" indent="0" algn="r" rtl="0">
              <a:spcBef>
                <a:spcPts val="0"/>
              </a:spcBef>
              <a:buNone/>
              <a:defRPr sz="2800" b="0" i="0" u="none" strike="noStrike" cap="none">
                <a:solidFill>
                  <a:srgbClr val="09304A"/>
                </a:solidFill>
                <a:latin typeface="Century Gothic"/>
                <a:ea typeface="Century Gothic"/>
                <a:cs typeface="Century Gothic"/>
                <a:sym typeface="Century Gothic"/>
              </a:defRPr>
            </a:lvl4pPr>
            <a:lvl5pPr marL="0" marR="0" lvl="4" indent="0" algn="r" rtl="0">
              <a:spcBef>
                <a:spcPts val="0"/>
              </a:spcBef>
              <a:buNone/>
              <a:defRPr sz="2800" b="0" i="0" u="none" strike="noStrike" cap="none">
                <a:solidFill>
                  <a:srgbClr val="09304A"/>
                </a:solidFill>
                <a:latin typeface="Century Gothic"/>
                <a:ea typeface="Century Gothic"/>
                <a:cs typeface="Century Gothic"/>
                <a:sym typeface="Century Gothic"/>
              </a:defRPr>
            </a:lvl5pPr>
            <a:lvl6pPr marL="0" marR="0" lvl="5" indent="0" algn="r" rtl="0">
              <a:spcBef>
                <a:spcPts val="0"/>
              </a:spcBef>
              <a:buNone/>
              <a:defRPr sz="2800" b="0" i="0" u="none" strike="noStrike" cap="none">
                <a:solidFill>
                  <a:srgbClr val="09304A"/>
                </a:solidFill>
                <a:latin typeface="Century Gothic"/>
                <a:ea typeface="Century Gothic"/>
                <a:cs typeface="Century Gothic"/>
                <a:sym typeface="Century Gothic"/>
              </a:defRPr>
            </a:lvl6pPr>
            <a:lvl7pPr marL="0" marR="0" lvl="6" indent="0" algn="r" rtl="0">
              <a:spcBef>
                <a:spcPts val="0"/>
              </a:spcBef>
              <a:buNone/>
              <a:defRPr sz="2800" b="0" i="0" u="none" strike="noStrike" cap="none">
                <a:solidFill>
                  <a:srgbClr val="09304A"/>
                </a:solidFill>
                <a:latin typeface="Century Gothic"/>
                <a:ea typeface="Century Gothic"/>
                <a:cs typeface="Century Gothic"/>
                <a:sym typeface="Century Gothic"/>
              </a:defRPr>
            </a:lvl7pPr>
            <a:lvl8pPr marL="0" marR="0" lvl="7" indent="0" algn="r" rtl="0">
              <a:spcBef>
                <a:spcPts val="0"/>
              </a:spcBef>
              <a:buNone/>
              <a:defRPr sz="2800" b="0" i="0" u="none" strike="noStrike" cap="none">
                <a:solidFill>
                  <a:srgbClr val="09304A"/>
                </a:solidFill>
                <a:latin typeface="Century Gothic"/>
                <a:ea typeface="Century Gothic"/>
                <a:cs typeface="Century Gothic"/>
                <a:sym typeface="Century Gothic"/>
              </a:defRPr>
            </a:lvl8pPr>
            <a:lvl9pPr marL="0" marR="0" lvl="8" indent="0" algn="r" rtl="0">
              <a:spcBef>
                <a:spcPts val="0"/>
              </a:spcBef>
              <a:buNone/>
              <a:defRPr sz="28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78397534d7_0_0"/>
          <p:cNvSpPr txBox="1">
            <a:spLocks noGrp="1"/>
          </p:cNvSpPr>
          <p:nvPr>
            <p:ph type="body" idx="1"/>
          </p:nvPr>
        </p:nvSpPr>
        <p:spPr>
          <a:xfrm>
            <a:off x="0" y="0"/>
            <a:ext cx="9144000" cy="5001000"/>
          </a:xfrm>
          <a:prstGeom prst="rect">
            <a:avLst/>
          </a:prstGeom>
          <a:ln w="9525" cap="flat" cmpd="sng">
            <a:solidFill>
              <a:srgbClr val="000000"/>
            </a:solidFill>
            <a:prstDash val="solid"/>
            <a:miter lim="8000"/>
            <a:headEnd type="none" w="sm" len="sm"/>
            <a:tailEnd type="none" w="sm" len="sm"/>
          </a:ln>
          <a:effectLst>
            <a:outerShdw blurRad="57150" dist="19050" dir="5400000" algn="bl" rotWithShape="0">
              <a:srgbClr val="000000">
                <a:alpha val="47000"/>
              </a:srgbClr>
            </a:outerShdw>
          </a:effectLst>
        </p:spPr>
        <p:txBody>
          <a:bodyPr spcFirstLastPara="1" wrap="square" lIns="91425" tIns="45700" rIns="91425" bIns="45700" anchor="ctr" anchorCtr="0">
            <a:noAutofit/>
          </a:bodyPr>
          <a:lstStyle/>
          <a:p>
            <a:pPr marL="0" lvl="0" indent="0" algn="l" rtl="0">
              <a:spcBef>
                <a:spcPts val="360"/>
              </a:spcBef>
              <a:spcAft>
                <a:spcPts val="0"/>
              </a:spcAft>
              <a:buNone/>
            </a:pPr>
            <a:r>
              <a:rPr lang="it-IT" sz="8000" b="1" dirty="0">
                <a:latin typeface="Dancing Script"/>
                <a:ea typeface="Dancing Script"/>
                <a:cs typeface="Dancing Script"/>
                <a:sym typeface="Dancing Script"/>
              </a:rPr>
              <a:t>...che</a:t>
            </a:r>
            <a:endParaRPr sz="8000" b="1" dirty="0">
              <a:latin typeface="Dancing Script"/>
              <a:ea typeface="Dancing Script"/>
              <a:cs typeface="Dancing Script"/>
              <a:sym typeface="Dancing Script"/>
            </a:endParaRPr>
          </a:p>
          <a:p>
            <a:pPr marL="0" lvl="0" indent="0" algn="l" rtl="0">
              <a:spcBef>
                <a:spcPts val="600"/>
              </a:spcBef>
              <a:spcAft>
                <a:spcPts val="0"/>
              </a:spcAft>
              <a:buNone/>
            </a:pPr>
            <a:r>
              <a:rPr lang="it-IT" sz="8000" b="1" dirty="0">
                <a:latin typeface="Dancing Script"/>
                <a:ea typeface="Dancing Script"/>
                <a:cs typeface="Dancing Script"/>
                <a:sym typeface="Dancing Script"/>
              </a:rPr>
              <a:t>Odissea…!</a:t>
            </a:r>
            <a:endParaRPr sz="8000" b="1" dirty="0">
              <a:latin typeface="Dancing Script"/>
              <a:ea typeface="Dancing Script"/>
              <a:cs typeface="Dancing Script"/>
              <a:sym typeface="Dancing Script"/>
            </a:endParaRPr>
          </a:p>
          <a:p>
            <a:pPr marL="0" lvl="0" indent="0" algn="l" rtl="0">
              <a:spcBef>
                <a:spcPts val="600"/>
              </a:spcBef>
              <a:spcAft>
                <a:spcPts val="0"/>
              </a:spcAft>
              <a:buNone/>
            </a:pPr>
            <a:endParaRPr sz="4000" dirty="0"/>
          </a:p>
          <a:p>
            <a:pPr marL="0" lvl="0" indent="0" algn="l" rtl="0">
              <a:spcBef>
                <a:spcPts val="600"/>
              </a:spcBef>
              <a:spcAft>
                <a:spcPts val="0"/>
              </a:spcAft>
              <a:buNone/>
            </a:pPr>
            <a:r>
              <a:rPr lang="it-IT" sz="2800" dirty="0">
                <a:latin typeface="Dokdo"/>
                <a:ea typeface="Dokdo"/>
                <a:cs typeface="Dokdo"/>
                <a:sym typeface="Dokdo"/>
              </a:rPr>
              <a:t>attività di Letteratura Italiana </a:t>
            </a:r>
            <a:endParaRPr sz="2800" dirty="0">
              <a:latin typeface="Dokdo"/>
              <a:ea typeface="Dokdo"/>
              <a:cs typeface="Dokdo"/>
              <a:sym typeface="Dokdo"/>
            </a:endParaRPr>
          </a:p>
          <a:p>
            <a:pPr marL="0" lvl="0" indent="0" algn="l" rtl="0">
              <a:spcBef>
                <a:spcPts val="600"/>
              </a:spcBef>
              <a:spcAft>
                <a:spcPts val="0"/>
              </a:spcAft>
              <a:buNone/>
            </a:pPr>
            <a:r>
              <a:rPr lang="it-IT" sz="2800" dirty="0">
                <a:latin typeface="Dokdo"/>
                <a:ea typeface="Dokdo"/>
                <a:cs typeface="Dokdo"/>
                <a:sym typeface="Dokdo"/>
              </a:rPr>
              <a:t>della classe IE </a:t>
            </a:r>
            <a:r>
              <a:rPr lang="it-IT" sz="2800" dirty="0" smtClean="0">
                <a:latin typeface="Dokdo"/>
                <a:ea typeface="Dokdo"/>
                <a:cs typeface="Dokdo"/>
                <a:sym typeface="Dokdo"/>
              </a:rPr>
              <a:t>“I. C. </a:t>
            </a:r>
            <a:r>
              <a:rPr lang="it-IT" sz="2800" dirty="0" err="1" smtClean="0">
                <a:latin typeface="Dokdo"/>
                <a:ea typeface="Dokdo"/>
                <a:cs typeface="Dokdo"/>
                <a:sym typeface="Dokdo"/>
              </a:rPr>
              <a:t>Ormea”-</a:t>
            </a:r>
            <a:r>
              <a:rPr lang="it-IT" sz="2800" dirty="0" err="1">
                <a:latin typeface="Dokdo"/>
                <a:ea typeface="Dokdo"/>
                <a:cs typeface="Dokdo"/>
                <a:sym typeface="Dokdo"/>
              </a:rPr>
              <a:t>Roma</a:t>
            </a:r>
            <a:endParaRPr sz="2800" dirty="0">
              <a:latin typeface="Dokdo"/>
              <a:ea typeface="Dokdo"/>
              <a:cs typeface="Dokdo"/>
              <a:sym typeface="Dokdo"/>
            </a:endParaRPr>
          </a:p>
          <a:p>
            <a:pPr marL="0" lvl="0" indent="0" algn="l" rtl="0">
              <a:spcBef>
                <a:spcPts val="600"/>
              </a:spcBef>
              <a:spcAft>
                <a:spcPts val="600"/>
              </a:spcAft>
              <a:buNone/>
            </a:pPr>
            <a:endParaRPr sz="4000" dirty="0"/>
          </a:p>
        </p:txBody>
      </p:sp>
      <p:pic>
        <p:nvPicPr>
          <p:cNvPr id="146" name="Google Shape;146;g78397534d7_0_0"/>
          <p:cNvPicPr preferRelativeResize="0"/>
          <p:nvPr/>
        </p:nvPicPr>
        <p:blipFill rotWithShape="1">
          <a:blip r:embed="rId5">
            <a:alphaModFix/>
          </a:blip>
          <a:srcRect l="1603" t="40954"/>
          <a:stretch/>
        </p:blipFill>
        <p:spPr>
          <a:xfrm>
            <a:off x="0" y="5085550"/>
            <a:ext cx="9144000" cy="1308225"/>
          </a:xfrm>
          <a:prstGeom prst="rect">
            <a:avLst/>
          </a:prstGeom>
          <a:noFill/>
          <a:ln>
            <a:noFill/>
          </a:ln>
        </p:spPr>
      </p:pic>
      <p:pic>
        <p:nvPicPr>
          <p:cNvPr id="2" name="ocean-wave-1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064977" y="3247292"/>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9"/>
          <p:cNvSpPr txBox="1">
            <a:spLocks noGrp="1"/>
          </p:cNvSpPr>
          <p:nvPr>
            <p:ph type="title"/>
          </p:nvPr>
        </p:nvSpPr>
        <p:spPr>
          <a:xfrm>
            <a:off x="359550" y="0"/>
            <a:ext cx="8424900" cy="1735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Meddon"/>
              <a:buNone/>
            </a:pPr>
            <a:r>
              <a:rPr lang="it-IT" sz="3400" b="1" i="1" cap="none">
                <a:solidFill>
                  <a:schemeClr val="dk1"/>
                </a:solidFill>
                <a:latin typeface="Dancing Script"/>
                <a:ea typeface="Dancing Script"/>
                <a:cs typeface="Dancing Script"/>
                <a:sym typeface="Dancing Script"/>
              </a:rPr>
              <a:t>All’improvviso dallo zaino di Ulisse fuoriuscirono tutti i venti e si scatenò una grande tempesta.</a:t>
            </a:r>
            <a:endParaRPr sz="3400" b="1" i="1" cap="none">
              <a:solidFill>
                <a:schemeClr val="dk1"/>
              </a:solidFill>
              <a:latin typeface="Dancing Script"/>
              <a:ea typeface="Dancing Script"/>
              <a:cs typeface="Dancing Script"/>
              <a:sym typeface="Dancing Script"/>
            </a:endParaRPr>
          </a:p>
        </p:txBody>
      </p:sp>
      <p:pic>
        <p:nvPicPr>
          <p:cNvPr id="210" name="Google Shape;210;p9"/>
          <p:cNvPicPr preferRelativeResize="0">
            <a:picLocks noGrp="1"/>
          </p:cNvPicPr>
          <p:nvPr>
            <p:ph type="body" idx="1"/>
          </p:nvPr>
        </p:nvPicPr>
        <p:blipFill rotWithShape="1">
          <a:blip r:embed="rId3">
            <a:alphaModFix/>
          </a:blip>
          <a:srcRect/>
          <a:stretch/>
        </p:blipFill>
        <p:spPr>
          <a:xfrm>
            <a:off x="0" y="1735200"/>
            <a:ext cx="8997300" cy="5122800"/>
          </a:xfrm>
          <a:prstGeom prst="rect">
            <a:avLst/>
          </a:prstGeom>
          <a:noFill/>
          <a:ln>
            <a:noFill/>
          </a:ln>
        </p:spPr>
      </p:pic>
      <p:sp>
        <p:nvSpPr>
          <p:cNvPr id="211" name="Google Shape;211;p9"/>
          <p:cNvSpPr txBox="1"/>
          <p:nvPr/>
        </p:nvSpPr>
        <p:spPr>
          <a:xfrm>
            <a:off x="6864600" y="5932850"/>
            <a:ext cx="1940100" cy="7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2600">
                <a:latin typeface="Dancing Script"/>
                <a:ea typeface="Dancing Script"/>
                <a:cs typeface="Dancing Script"/>
                <a:sym typeface="Dancing Script"/>
              </a:rPr>
              <a:t>Matteo S.</a:t>
            </a:r>
            <a:endParaRPr sz="2600">
              <a:latin typeface="Dancing Script"/>
              <a:ea typeface="Dancing Script"/>
              <a:cs typeface="Dancing Script"/>
              <a:sym typeface="Dancing Script"/>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 calcmode="lin" valueType="num">
                                      <p:cBhvr additive="base">
                                        <p:cTn id="7" dur="500"/>
                                        <p:tgtEl>
                                          <p:spTgt spid="210"/>
                                        </p:tgtEl>
                                        <p:attrNameLst>
                                          <p:attrName>ppt_w</p:attrName>
                                        </p:attrNameLst>
                                      </p:cBhvr>
                                      <p:tavLst>
                                        <p:tav tm="0">
                                          <p:val>
                                            <p:strVal val="0"/>
                                          </p:val>
                                        </p:tav>
                                        <p:tav tm="100000">
                                          <p:val>
                                            <p:strVal val="#ppt_w"/>
                                          </p:val>
                                        </p:tav>
                                      </p:tavLst>
                                    </p:anim>
                                    <p:anim calcmode="lin" valueType="num">
                                      <p:cBhvr additive="base">
                                        <p:cTn id="8" dur="500"/>
                                        <p:tgtEl>
                                          <p:spTgt spid="21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0"/>
          <p:cNvSpPr txBox="1">
            <a:spLocks noGrp="1"/>
          </p:cNvSpPr>
          <p:nvPr>
            <p:ph type="title"/>
          </p:nvPr>
        </p:nvSpPr>
        <p:spPr>
          <a:xfrm>
            <a:off x="386708" y="105506"/>
            <a:ext cx="8291400" cy="2342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Meddon"/>
              <a:buNone/>
            </a:pPr>
            <a:r>
              <a:rPr lang="it-IT" sz="3400" b="1" i="1" cap="none" dirty="0">
                <a:solidFill>
                  <a:schemeClr val="dk1"/>
                </a:solidFill>
                <a:latin typeface="Dancing Script"/>
                <a:ea typeface="Dancing Script"/>
                <a:cs typeface="Dancing Script"/>
                <a:sym typeface="Dancing Script"/>
              </a:rPr>
              <a:t>In men che non si dica, l’albero e le vele andarono distrutti e la nave fu sballottata come un fuscello in balia del mare in burrasca per nove giorni e nove notti. Il decimo giorno Ulisse e i suoi compagni approdarono su un’isola apparentemente </a:t>
            </a:r>
            <a:r>
              <a:rPr lang="it-IT" sz="3400" b="1" i="1" cap="none" dirty="0" smtClean="0">
                <a:solidFill>
                  <a:schemeClr val="dk1"/>
                </a:solidFill>
                <a:latin typeface="Dancing Script"/>
                <a:ea typeface="Dancing Script"/>
                <a:cs typeface="Dancing Script"/>
                <a:sym typeface="Dancing Script"/>
              </a:rPr>
              <a:t>disabitata.</a:t>
            </a:r>
            <a:endParaRPr sz="3400" b="1" i="1" cap="none" dirty="0">
              <a:solidFill>
                <a:schemeClr val="dk1"/>
              </a:solidFill>
              <a:latin typeface="Dancing Script"/>
              <a:ea typeface="Dancing Script"/>
              <a:cs typeface="Dancing Script"/>
              <a:sym typeface="Dancing Script"/>
            </a:endParaRPr>
          </a:p>
        </p:txBody>
      </p:sp>
      <p:pic>
        <p:nvPicPr>
          <p:cNvPr id="217" name="Google Shape;217;p10"/>
          <p:cNvPicPr preferRelativeResize="0">
            <a:picLocks noGrp="1"/>
          </p:cNvPicPr>
          <p:nvPr>
            <p:ph type="body" idx="1"/>
          </p:nvPr>
        </p:nvPicPr>
        <p:blipFill rotWithShape="1">
          <a:blip r:embed="rId3">
            <a:alphaModFix/>
          </a:blip>
          <a:srcRect/>
          <a:stretch/>
        </p:blipFill>
        <p:spPr>
          <a:xfrm>
            <a:off x="485325" y="2735842"/>
            <a:ext cx="6646800" cy="3931800"/>
          </a:xfrm>
          <a:prstGeom prst="rect">
            <a:avLst/>
          </a:prstGeom>
          <a:noFill/>
          <a:ln>
            <a:noFill/>
          </a:ln>
        </p:spPr>
      </p:pic>
      <p:sp>
        <p:nvSpPr>
          <p:cNvPr id="218" name="Google Shape;218;p10"/>
          <p:cNvSpPr txBox="1"/>
          <p:nvPr/>
        </p:nvSpPr>
        <p:spPr>
          <a:xfrm>
            <a:off x="7318575" y="5826075"/>
            <a:ext cx="1766400" cy="7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2600">
                <a:latin typeface="Dancing Script"/>
                <a:ea typeface="Dancing Script"/>
                <a:cs typeface="Dancing Script"/>
                <a:sym typeface="Dancing Script"/>
              </a:rPr>
              <a:t>Pietro L.</a:t>
            </a:r>
            <a:endParaRPr sz="2600">
              <a:latin typeface="Dancing Script"/>
              <a:ea typeface="Dancing Script"/>
              <a:cs typeface="Dancing Script"/>
              <a:sym typeface="Dancing Script"/>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 calcmode="lin" valueType="num">
                                      <p:cBhvr additive="base">
                                        <p:cTn id="7" dur="500"/>
                                        <p:tgtEl>
                                          <p:spTgt spid="217"/>
                                        </p:tgtEl>
                                        <p:attrNameLst>
                                          <p:attrName>ppt_w</p:attrName>
                                        </p:attrNameLst>
                                      </p:cBhvr>
                                      <p:tavLst>
                                        <p:tav tm="0">
                                          <p:val>
                                            <p:strVal val="0"/>
                                          </p:val>
                                        </p:tav>
                                        <p:tav tm="100000">
                                          <p:val>
                                            <p:strVal val="#ppt_w"/>
                                          </p:val>
                                        </p:tav>
                                      </p:tavLst>
                                    </p:anim>
                                    <p:anim calcmode="lin" valueType="num">
                                      <p:cBhvr additive="base">
                                        <p:cTn id="8" dur="500"/>
                                        <p:tgtEl>
                                          <p:spTgt spid="21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1"/>
          <p:cNvSpPr txBox="1">
            <a:spLocks noGrp="1"/>
          </p:cNvSpPr>
          <p:nvPr>
            <p:ph type="title"/>
          </p:nvPr>
        </p:nvSpPr>
        <p:spPr>
          <a:xfrm>
            <a:off x="457200" y="105498"/>
            <a:ext cx="8229600" cy="2595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Meddon"/>
              <a:buNone/>
            </a:pPr>
            <a:r>
              <a:rPr lang="it-IT" sz="3400" b="1" i="1" cap="none" dirty="0">
                <a:solidFill>
                  <a:schemeClr val="dk1"/>
                </a:solidFill>
                <a:latin typeface="Dancing Script"/>
                <a:ea typeface="Dancing Script"/>
                <a:cs typeface="Dancing Script"/>
                <a:sym typeface="Dancing Script"/>
              </a:rPr>
              <a:t>Era la solitaria dimora di Circe, </a:t>
            </a:r>
            <a:r>
              <a:rPr lang="it-IT" sz="3400" b="1" i="1" cap="none" dirty="0" smtClean="0">
                <a:solidFill>
                  <a:schemeClr val="dk1"/>
                </a:solidFill>
                <a:latin typeface="Dancing Script"/>
                <a:ea typeface="Dancing Script"/>
                <a:cs typeface="Dancing Script"/>
                <a:sym typeface="Dancing Script"/>
              </a:rPr>
              <a:t>una </a:t>
            </a:r>
            <a:r>
              <a:rPr lang="it-IT" sz="3400" b="1" i="1" cap="none" dirty="0">
                <a:solidFill>
                  <a:schemeClr val="dk1"/>
                </a:solidFill>
                <a:latin typeface="Dancing Script"/>
                <a:ea typeface="Dancing Script"/>
                <a:cs typeface="Dancing Script"/>
                <a:sym typeface="Dancing Script"/>
              </a:rPr>
              <a:t>maga bellissima che odiava gli uomini; infatti, con un filtro magico, preparato con erbe e frutti dell’isola, tramutava in animale qualsiasi uomo le giungesse a tiro.</a:t>
            </a:r>
            <a:endParaRPr sz="3400" b="1" dirty="0">
              <a:solidFill>
                <a:srgbClr val="FFC000"/>
              </a:solidFill>
              <a:latin typeface="Dancing Script"/>
              <a:ea typeface="Dancing Script"/>
              <a:cs typeface="Dancing Script"/>
              <a:sym typeface="Dancing Script"/>
            </a:endParaRPr>
          </a:p>
        </p:txBody>
      </p:sp>
      <p:pic>
        <p:nvPicPr>
          <p:cNvPr id="224" name="Google Shape;224;p11"/>
          <p:cNvPicPr preferRelativeResize="0">
            <a:picLocks noGrp="1"/>
          </p:cNvPicPr>
          <p:nvPr>
            <p:ph type="body" idx="1"/>
          </p:nvPr>
        </p:nvPicPr>
        <p:blipFill rotWithShape="1">
          <a:blip r:embed="rId3">
            <a:alphaModFix/>
          </a:blip>
          <a:srcRect/>
          <a:stretch/>
        </p:blipFill>
        <p:spPr>
          <a:xfrm>
            <a:off x="337625" y="2806500"/>
            <a:ext cx="6604800" cy="3903900"/>
          </a:xfrm>
          <a:prstGeom prst="rect">
            <a:avLst/>
          </a:prstGeom>
          <a:noFill/>
          <a:ln>
            <a:noFill/>
          </a:ln>
        </p:spPr>
      </p:pic>
      <p:sp>
        <p:nvSpPr>
          <p:cNvPr id="225" name="Google Shape;225;p11"/>
          <p:cNvSpPr txBox="1"/>
          <p:nvPr/>
        </p:nvSpPr>
        <p:spPr>
          <a:xfrm>
            <a:off x="7336550" y="5959325"/>
            <a:ext cx="1540500" cy="7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2600" dirty="0" smtClean="0">
                <a:latin typeface="Dancing Script"/>
                <a:ea typeface="Dancing Script"/>
                <a:cs typeface="Dancing Script"/>
                <a:sym typeface="Dancing Script"/>
              </a:rPr>
              <a:t>Mattia </a:t>
            </a:r>
            <a:r>
              <a:rPr lang="it-IT" sz="2600" dirty="0">
                <a:latin typeface="Dancing Script"/>
                <a:ea typeface="Dancing Script"/>
                <a:cs typeface="Dancing Script"/>
                <a:sym typeface="Dancing Script"/>
              </a:rPr>
              <a:t>C.</a:t>
            </a:r>
            <a:endParaRPr sz="2600" dirty="0">
              <a:latin typeface="Dancing Script"/>
              <a:ea typeface="Dancing Script"/>
              <a:cs typeface="Dancing Script"/>
              <a:sym typeface="Dancing Script"/>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 calcmode="lin" valueType="num">
                                      <p:cBhvr additive="base">
                                        <p:cTn id="7" dur="500"/>
                                        <p:tgtEl>
                                          <p:spTgt spid="224"/>
                                        </p:tgtEl>
                                        <p:attrNameLst>
                                          <p:attrName>ppt_w</p:attrName>
                                        </p:attrNameLst>
                                      </p:cBhvr>
                                      <p:tavLst>
                                        <p:tav tm="0">
                                          <p:val>
                                            <p:strVal val="0"/>
                                          </p:val>
                                        </p:tav>
                                        <p:tav tm="100000">
                                          <p:val>
                                            <p:strVal val="#ppt_w"/>
                                          </p:val>
                                        </p:tav>
                                      </p:tavLst>
                                    </p:anim>
                                    <p:anim calcmode="lin" valueType="num">
                                      <p:cBhvr additive="base">
                                        <p:cTn id="8" dur="500"/>
                                        <p:tgtEl>
                                          <p:spTgt spid="22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2"/>
          <p:cNvSpPr txBox="1">
            <a:spLocks noGrp="1"/>
          </p:cNvSpPr>
          <p:nvPr>
            <p:ph type="title"/>
          </p:nvPr>
        </p:nvSpPr>
        <p:spPr>
          <a:xfrm>
            <a:off x="457200" y="126600"/>
            <a:ext cx="8229600" cy="2658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Meddon"/>
              <a:buNone/>
            </a:pPr>
            <a:r>
              <a:rPr lang="it-IT" b="1" i="1" cap="none" dirty="0">
                <a:solidFill>
                  <a:schemeClr val="dk1"/>
                </a:solidFill>
                <a:latin typeface="Dancing Script"/>
                <a:ea typeface="Dancing Script"/>
                <a:cs typeface="Dancing Script"/>
                <a:sym typeface="Dancing Script"/>
              </a:rPr>
              <a:t>Poiché era urgente trovare cibo ed </a:t>
            </a:r>
            <a:r>
              <a:rPr lang="it-IT" b="1" i="1" cap="none" dirty="0" smtClean="0">
                <a:solidFill>
                  <a:schemeClr val="dk1"/>
                </a:solidFill>
                <a:latin typeface="Dancing Script"/>
                <a:ea typeface="Dancing Script"/>
                <a:cs typeface="Dancing Script"/>
                <a:sym typeface="Dancing Script"/>
              </a:rPr>
              <a:t>acqua, </a:t>
            </a:r>
            <a:r>
              <a:rPr lang="it-IT" b="1" i="1" cap="none" dirty="0">
                <a:solidFill>
                  <a:schemeClr val="dk1"/>
                </a:solidFill>
                <a:latin typeface="Dancing Script"/>
                <a:ea typeface="Dancing Script"/>
                <a:cs typeface="Dancing Script"/>
                <a:sym typeface="Dancing Script"/>
              </a:rPr>
              <a:t>Ulisse, </a:t>
            </a:r>
            <a:r>
              <a:rPr lang="it-IT" b="1" i="1" cap="none" dirty="0" smtClean="0">
                <a:solidFill>
                  <a:schemeClr val="dk1"/>
                </a:solidFill>
                <a:latin typeface="Dancing Script"/>
                <a:ea typeface="Dancing Script"/>
                <a:cs typeface="Dancing Script"/>
                <a:sym typeface="Dancing Script"/>
              </a:rPr>
              <a:t/>
            </a:r>
            <a:br>
              <a:rPr lang="it-IT" b="1" i="1" cap="none" dirty="0" smtClean="0">
                <a:solidFill>
                  <a:schemeClr val="dk1"/>
                </a:solidFill>
                <a:latin typeface="Dancing Script"/>
                <a:ea typeface="Dancing Script"/>
                <a:cs typeface="Dancing Script"/>
                <a:sym typeface="Dancing Script"/>
              </a:rPr>
            </a:br>
            <a:r>
              <a:rPr lang="it-IT" b="1" i="1" cap="none" dirty="0" smtClean="0">
                <a:solidFill>
                  <a:schemeClr val="dk1"/>
                </a:solidFill>
                <a:latin typeface="Dancing Script"/>
                <a:ea typeface="Dancing Script"/>
                <a:cs typeface="Dancing Script"/>
                <a:sym typeface="Dancing Script"/>
              </a:rPr>
              <a:t>non </a:t>
            </a:r>
            <a:r>
              <a:rPr lang="it-IT" b="1" i="1" cap="none" dirty="0">
                <a:solidFill>
                  <a:schemeClr val="dk1"/>
                </a:solidFill>
                <a:latin typeface="Dancing Script"/>
                <a:ea typeface="Dancing Script"/>
                <a:cs typeface="Dancing Script"/>
                <a:sym typeface="Dancing Script"/>
              </a:rPr>
              <a:t>conoscendo l’isola, decise di formare due </a:t>
            </a:r>
            <a:r>
              <a:rPr lang="it-IT" b="1" i="1" dirty="0">
                <a:solidFill>
                  <a:schemeClr val="dk1"/>
                </a:solidFill>
                <a:latin typeface="Dancing Script"/>
                <a:ea typeface="Dancing Script"/>
                <a:cs typeface="Dancing Script"/>
                <a:sym typeface="Dancing Script"/>
              </a:rPr>
              <a:t/>
            </a:r>
            <a:br>
              <a:rPr lang="it-IT" b="1" i="1" dirty="0">
                <a:solidFill>
                  <a:schemeClr val="dk1"/>
                </a:solidFill>
                <a:latin typeface="Dancing Script"/>
                <a:ea typeface="Dancing Script"/>
                <a:cs typeface="Dancing Script"/>
                <a:sym typeface="Dancing Script"/>
              </a:rPr>
            </a:br>
            <a:r>
              <a:rPr lang="it-IT" b="1" i="1" cap="none" dirty="0" smtClean="0">
                <a:solidFill>
                  <a:schemeClr val="dk1"/>
                </a:solidFill>
                <a:latin typeface="Dancing Script"/>
                <a:ea typeface="Dancing Script"/>
                <a:cs typeface="Dancing Script"/>
                <a:sym typeface="Dancing Script"/>
              </a:rPr>
              <a:t>squadre</a:t>
            </a:r>
            <a:r>
              <a:rPr lang="it-IT" b="1" i="1" cap="none" dirty="0">
                <a:solidFill>
                  <a:schemeClr val="dk1"/>
                </a:solidFill>
                <a:latin typeface="Dancing Script"/>
                <a:ea typeface="Dancing Script"/>
                <a:cs typeface="Dancing Script"/>
                <a:sym typeface="Dancing Script"/>
              </a:rPr>
              <a:t>, </a:t>
            </a:r>
            <a:r>
              <a:rPr lang="it-IT" b="1" i="1" cap="none" dirty="0" smtClean="0">
                <a:solidFill>
                  <a:schemeClr val="dk1"/>
                </a:solidFill>
                <a:latin typeface="Dancing Script"/>
                <a:ea typeface="Dancing Script"/>
                <a:cs typeface="Dancing Script"/>
                <a:sym typeface="Dancing Script"/>
              </a:rPr>
              <a:t>una </a:t>
            </a:r>
            <a:r>
              <a:rPr lang="it-IT" b="1" i="1" cap="none" dirty="0">
                <a:solidFill>
                  <a:schemeClr val="dk1"/>
                </a:solidFill>
                <a:latin typeface="Dancing Script"/>
                <a:ea typeface="Dancing Script"/>
                <a:cs typeface="Dancing Script"/>
                <a:sym typeface="Dancing Script"/>
              </a:rPr>
              <a:t>sotto il comando di Eurialo e una </a:t>
            </a:r>
            <a:r>
              <a:rPr lang="it-IT" b="1" i="1" cap="none" dirty="0" smtClean="0">
                <a:solidFill>
                  <a:schemeClr val="dk1"/>
                </a:solidFill>
                <a:latin typeface="Dancing Script"/>
                <a:ea typeface="Dancing Script"/>
                <a:cs typeface="Dancing Script"/>
                <a:sym typeface="Dancing Script"/>
              </a:rPr>
              <a:t/>
            </a:r>
            <a:br>
              <a:rPr lang="it-IT" b="1" i="1" cap="none" dirty="0" smtClean="0">
                <a:solidFill>
                  <a:schemeClr val="dk1"/>
                </a:solidFill>
                <a:latin typeface="Dancing Script"/>
                <a:ea typeface="Dancing Script"/>
                <a:cs typeface="Dancing Script"/>
                <a:sym typeface="Dancing Script"/>
              </a:rPr>
            </a:br>
            <a:r>
              <a:rPr lang="it-IT" b="1" i="1" cap="none" dirty="0" smtClean="0">
                <a:solidFill>
                  <a:schemeClr val="dk1"/>
                </a:solidFill>
                <a:latin typeface="Dancing Script"/>
                <a:ea typeface="Dancing Script"/>
                <a:cs typeface="Dancing Script"/>
                <a:sym typeface="Dancing Script"/>
              </a:rPr>
              <a:t>sotto </a:t>
            </a:r>
            <a:r>
              <a:rPr lang="it-IT" b="1" i="1" cap="none" dirty="0">
                <a:solidFill>
                  <a:schemeClr val="dk1"/>
                </a:solidFill>
                <a:latin typeface="Dancing Script"/>
                <a:ea typeface="Dancing Script"/>
                <a:cs typeface="Dancing Script"/>
                <a:sym typeface="Dancing Script"/>
              </a:rPr>
              <a:t>il suo comando. Tirarono a sorte e toccò alla squadra di Eurialo andare ad esplorare i dintorni.</a:t>
            </a:r>
            <a:endParaRPr b="1" i="1" cap="none" dirty="0">
              <a:solidFill>
                <a:schemeClr val="dk1"/>
              </a:solidFill>
              <a:latin typeface="Dancing Script"/>
              <a:ea typeface="Dancing Script"/>
              <a:cs typeface="Dancing Script"/>
              <a:sym typeface="Dancing Script"/>
            </a:endParaRPr>
          </a:p>
        </p:txBody>
      </p:sp>
      <p:pic>
        <p:nvPicPr>
          <p:cNvPr id="231" name="Google Shape;231;p12"/>
          <p:cNvPicPr preferRelativeResize="0">
            <a:picLocks noGrp="1"/>
          </p:cNvPicPr>
          <p:nvPr>
            <p:ph type="body" idx="1"/>
          </p:nvPr>
        </p:nvPicPr>
        <p:blipFill rotWithShape="1">
          <a:blip r:embed="rId3">
            <a:alphaModFix/>
          </a:blip>
          <a:srcRect/>
          <a:stretch/>
        </p:blipFill>
        <p:spPr>
          <a:xfrm>
            <a:off x="457200" y="2954225"/>
            <a:ext cx="6400800" cy="3523800"/>
          </a:xfrm>
          <a:prstGeom prst="rect">
            <a:avLst/>
          </a:prstGeom>
          <a:noFill/>
          <a:ln>
            <a:noFill/>
          </a:ln>
        </p:spPr>
      </p:pic>
      <p:sp>
        <p:nvSpPr>
          <p:cNvPr id="232" name="Google Shape;232;p12"/>
          <p:cNvSpPr txBox="1"/>
          <p:nvPr/>
        </p:nvSpPr>
        <p:spPr>
          <a:xfrm>
            <a:off x="7179225" y="5934225"/>
            <a:ext cx="1540500" cy="7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2600">
                <a:latin typeface="Dancing Script"/>
                <a:ea typeface="Dancing Script"/>
                <a:cs typeface="Dancing Script"/>
                <a:sym typeface="Dancing Script"/>
              </a:rPr>
              <a:t>Aurora C.</a:t>
            </a:r>
            <a:endParaRPr sz="2600">
              <a:latin typeface="Dancing Script"/>
              <a:ea typeface="Dancing Script"/>
              <a:cs typeface="Dancing Script"/>
              <a:sym typeface="Dancing Script"/>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2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3"/>
          <p:cNvSpPr txBox="1">
            <a:spLocks noGrp="1"/>
          </p:cNvSpPr>
          <p:nvPr>
            <p:ph type="title"/>
          </p:nvPr>
        </p:nvSpPr>
        <p:spPr>
          <a:xfrm>
            <a:off x="443125" y="147700"/>
            <a:ext cx="8335200" cy="2912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Meddon"/>
              <a:buNone/>
            </a:pPr>
            <a:r>
              <a:rPr lang="it-IT" sz="3400" b="1" i="1" cap="none" dirty="0">
                <a:solidFill>
                  <a:schemeClr val="dk1"/>
                </a:solidFill>
                <a:latin typeface="Dancing Script"/>
                <a:ea typeface="Dancing Script"/>
                <a:cs typeface="Dancing Script"/>
                <a:sym typeface="Dancing Script"/>
              </a:rPr>
              <a:t>Eurialo giunse  con i compagni in vista di una grande reggia che brillava sotto i raggi del sole.</a:t>
            </a:r>
            <a:endParaRPr sz="3400" b="1" i="1" cap="none" dirty="0">
              <a:solidFill>
                <a:schemeClr val="dk1"/>
              </a:solidFill>
              <a:latin typeface="Dancing Script"/>
              <a:ea typeface="Dancing Script"/>
              <a:cs typeface="Dancing Script"/>
              <a:sym typeface="Dancing Script"/>
            </a:endParaRPr>
          </a:p>
          <a:p>
            <a:pPr marL="0" lvl="0" indent="0" algn="l" rtl="0">
              <a:spcBef>
                <a:spcPts val="0"/>
              </a:spcBef>
              <a:spcAft>
                <a:spcPts val="0"/>
              </a:spcAft>
              <a:buClr>
                <a:schemeClr val="dk1"/>
              </a:buClr>
              <a:buSzPts val="2400"/>
              <a:buFont typeface="Meddon"/>
              <a:buNone/>
            </a:pPr>
            <a:r>
              <a:rPr lang="it-IT" sz="3400" b="1" i="1" cap="none" dirty="0">
                <a:solidFill>
                  <a:schemeClr val="dk1"/>
                </a:solidFill>
                <a:latin typeface="Dancing Script"/>
                <a:ea typeface="Dancing Script"/>
                <a:cs typeface="Dancing Script"/>
                <a:sym typeface="Dancing Script"/>
              </a:rPr>
              <a:t> Nel giardino intorno vagavano animali di ogni tipo  che, appena li videro, corsero loro incontro scodinzolando come cani fedeli.</a:t>
            </a:r>
            <a:endParaRPr sz="3400" b="1" dirty="0">
              <a:solidFill>
                <a:srgbClr val="FFC000"/>
              </a:solidFill>
              <a:latin typeface="Dancing Script"/>
              <a:ea typeface="Dancing Script"/>
              <a:cs typeface="Dancing Script"/>
              <a:sym typeface="Dancing Script"/>
            </a:endParaRPr>
          </a:p>
        </p:txBody>
      </p:sp>
      <p:pic>
        <p:nvPicPr>
          <p:cNvPr id="238" name="Google Shape;238;p13"/>
          <p:cNvPicPr preferRelativeResize="0">
            <a:picLocks noGrp="1"/>
          </p:cNvPicPr>
          <p:nvPr>
            <p:ph type="body" idx="1"/>
          </p:nvPr>
        </p:nvPicPr>
        <p:blipFill rotWithShape="1">
          <a:blip r:embed="rId3">
            <a:alphaModFix/>
          </a:blip>
          <a:srcRect l="1180" t="31380" r="1380" b="1379"/>
          <a:stretch/>
        </p:blipFill>
        <p:spPr>
          <a:xfrm>
            <a:off x="337625" y="3312950"/>
            <a:ext cx="8567400" cy="3418500"/>
          </a:xfrm>
          <a:prstGeom prst="rect">
            <a:avLst/>
          </a:prstGeom>
          <a:noFill/>
          <a:ln>
            <a:noFill/>
          </a:ln>
        </p:spPr>
      </p:pic>
      <p:sp>
        <p:nvSpPr>
          <p:cNvPr id="239" name="Google Shape;239;p13"/>
          <p:cNvSpPr txBox="1"/>
          <p:nvPr/>
        </p:nvSpPr>
        <p:spPr>
          <a:xfrm>
            <a:off x="337625" y="5908550"/>
            <a:ext cx="2025900" cy="82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2600">
                <a:latin typeface="Dancing Script"/>
                <a:ea typeface="Dancing Script"/>
                <a:cs typeface="Dancing Script"/>
                <a:sym typeface="Dancing Script"/>
              </a:rPr>
              <a:t>Emanuele D.V.</a:t>
            </a:r>
            <a:endParaRPr sz="2600">
              <a:latin typeface="Dancing Script"/>
              <a:ea typeface="Dancing Script"/>
              <a:cs typeface="Dancing Script"/>
              <a:sym typeface="Dancing Script"/>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20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4"/>
          <p:cNvSpPr txBox="1">
            <a:spLocks noGrp="1"/>
          </p:cNvSpPr>
          <p:nvPr>
            <p:ph type="title"/>
          </p:nvPr>
        </p:nvSpPr>
        <p:spPr>
          <a:xfrm>
            <a:off x="-100" y="0"/>
            <a:ext cx="9144000" cy="3429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2160"/>
              <a:buFont typeface="Meddon"/>
              <a:buNone/>
            </a:pPr>
            <a:r>
              <a:rPr lang="it-IT" sz="3259" b="1" i="1" cap="none">
                <a:solidFill>
                  <a:schemeClr val="dk1"/>
                </a:solidFill>
                <a:latin typeface="Dancing Script"/>
                <a:ea typeface="Dancing Script"/>
                <a:cs typeface="Dancing Script"/>
                <a:sym typeface="Dancing Script"/>
              </a:rPr>
              <a:t>Anche Circe andò loro incontro e sorridendo li invitò ad entrare per rifocillarsi. Gli uomini non se lo fecero dire due volte, ma Eurialo si insospettì e si nascose dietro un cespuglio per spiare i compagni, che nel frattempo si rimpinzavano di cibo, tracannando avidamente anche il filtro magico della maga. </a:t>
            </a:r>
            <a:endParaRPr sz="3259">
              <a:latin typeface="Dancing Script"/>
              <a:ea typeface="Dancing Script"/>
              <a:cs typeface="Dancing Script"/>
              <a:sym typeface="Dancing Script"/>
            </a:endParaRPr>
          </a:p>
        </p:txBody>
      </p:sp>
      <p:pic>
        <p:nvPicPr>
          <p:cNvPr id="245" name="Google Shape;245;p14"/>
          <p:cNvPicPr preferRelativeResize="0">
            <a:picLocks noGrp="1"/>
          </p:cNvPicPr>
          <p:nvPr>
            <p:ph type="body" idx="1"/>
          </p:nvPr>
        </p:nvPicPr>
        <p:blipFill rotWithShape="1">
          <a:blip r:embed="rId3">
            <a:alphaModFix/>
          </a:blip>
          <a:srcRect l="1" t="1911" r="1399"/>
          <a:stretch/>
        </p:blipFill>
        <p:spPr>
          <a:xfrm>
            <a:off x="4103445" y="3162871"/>
            <a:ext cx="5040600" cy="3695100"/>
          </a:xfrm>
          <a:prstGeom prst="rect">
            <a:avLst/>
          </a:prstGeom>
          <a:noFill/>
          <a:ln>
            <a:noFill/>
          </a:ln>
        </p:spPr>
      </p:pic>
      <p:sp>
        <p:nvSpPr>
          <p:cNvPr id="246" name="Google Shape;246;p14"/>
          <p:cNvSpPr txBox="1"/>
          <p:nvPr/>
        </p:nvSpPr>
        <p:spPr>
          <a:xfrm>
            <a:off x="7233300" y="5958800"/>
            <a:ext cx="1540500" cy="7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2600" dirty="0">
                <a:latin typeface="Dancing Script"/>
                <a:ea typeface="Dancing Script"/>
                <a:cs typeface="Dancing Script"/>
                <a:sym typeface="Dancing Script"/>
              </a:rPr>
              <a:t>Ilaria F.</a:t>
            </a:r>
            <a:endParaRPr sz="2600" dirty="0">
              <a:latin typeface="Dancing Script"/>
              <a:ea typeface="Dancing Script"/>
              <a:cs typeface="Dancing Script"/>
              <a:sym typeface="Dancing Script"/>
            </a:endParaRPr>
          </a:p>
        </p:txBody>
      </p:sp>
      <p:sp>
        <p:nvSpPr>
          <p:cNvPr id="247" name="Google Shape;247;p14"/>
          <p:cNvSpPr txBox="1"/>
          <p:nvPr/>
        </p:nvSpPr>
        <p:spPr>
          <a:xfrm>
            <a:off x="168800" y="4452425"/>
            <a:ext cx="3798300" cy="196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160"/>
              <a:buFont typeface="Meddon"/>
              <a:buNone/>
            </a:pPr>
            <a:r>
              <a:rPr lang="it-IT" sz="3259" b="1" i="1">
                <a:solidFill>
                  <a:schemeClr val="dk1"/>
                </a:solidFill>
                <a:latin typeface="Dancing Script"/>
                <a:ea typeface="Dancing Script"/>
                <a:cs typeface="Dancing Script"/>
                <a:sym typeface="Dancing Script"/>
              </a:rPr>
              <a:t>Dopo pochi minuti, accadde un fatto spaventoso…</a:t>
            </a:r>
            <a:endParaRPr sz="3259">
              <a:solidFill>
                <a:schemeClr val="lt1"/>
              </a:solidFill>
              <a:latin typeface="Dancing Script"/>
              <a:ea typeface="Dancing Script"/>
              <a:cs typeface="Dancing Script"/>
              <a:sym typeface="Dancing Script"/>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20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377236" y="243256"/>
            <a:ext cx="8318356" cy="1884484"/>
          </a:xfrm>
        </p:spPr>
        <p:txBody>
          <a:bodyPr>
            <a:noAutofit/>
          </a:bodyPr>
          <a:lstStyle/>
          <a:p>
            <a:pPr marL="137160" indent="0">
              <a:buNone/>
            </a:pPr>
            <a:r>
              <a:rPr lang="it-IT" sz="2400" b="1" i="1" dirty="0" smtClean="0">
                <a:solidFill>
                  <a:schemeClr val="tx1"/>
                </a:solidFill>
                <a:latin typeface="Dancing Script" panose="020B0604020202020204" charset="0"/>
              </a:rPr>
              <a:t>Eurialo inorridito fuggì a gambe levate da quel luogo da incubo e tornò da Ulisse; piangendo e tremando gli raccontò quello che aveva visto e lo scongiurò di ripartire immediatamente con gli uomini rimasti per non fare tutti la stessa fine. Ma il nostro eroe non volle abbandonare i suoi sventurati compagni e chiese aiuto agli dei suoi </a:t>
            </a:r>
            <a:r>
              <a:rPr lang="it-IT" sz="2400" b="1" i="1" dirty="0" smtClean="0">
                <a:solidFill>
                  <a:schemeClr val="tx1"/>
                </a:solidFill>
                <a:latin typeface="Dancing Script" panose="020B0604020202020204" charset="0"/>
              </a:rPr>
              <a:t>amici.</a:t>
            </a:r>
            <a:endParaRPr lang="it-IT" sz="2400" b="1" i="1" dirty="0">
              <a:solidFill>
                <a:schemeClr val="tx1"/>
              </a:solidFill>
              <a:latin typeface="Dancing Script" panose="020B0604020202020204"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669" y="2224456"/>
            <a:ext cx="6143721" cy="4413738"/>
          </a:xfrm>
          <a:prstGeom prst="rect">
            <a:avLst/>
          </a:prstGeom>
        </p:spPr>
      </p:pic>
      <p:sp>
        <p:nvSpPr>
          <p:cNvPr id="5" name="Rettangolo 4"/>
          <p:cNvSpPr/>
          <p:nvPr/>
        </p:nvSpPr>
        <p:spPr>
          <a:xfrm>
            <a:off x="7394331" y="6075485"/>
            <a:ext cx="1556238" cy="461665"/>
          </a:xfrm>
          <a:prstGeom prst="rect">
            <a:avLst/>
          </a:prstGeom>
        </p:spPr>
        <p:txBody>
          <a:bodyPr wrap="square">
            <a:spAutoFit/>
          </a:bodyPr>
          <a:lstStyle/>
          <a:p>
            <a:pPr lvl="0"/>
            <a:r>
              <a:rPr lang="it-IT" sz="2400" b="1" i="1" dirty="0" smtClean="0">
                <a:latin typeface="Dancing Script"/>
                <a:ea typeface="Dancing Script"/>
                <a:cs typeface="Dancing Script"/>
                <a:sym typeface="Dancing Script"/>
              </a:rPr>
              <a:t>Ascanio M.</a:t>
            </a:r>
            <a:endParaRPr lang="it-IT" sz="2400" b="1" i="1" dirty="0">
              <a:latin typeface="Dancing Script"/>
              <a:ea typeface="Dancing Script"/>
              <a:cs typeface="Dancing Script"/>
              <a:sym typeface="Dancing Script"/>
            </a:endParaRPr>
          </a:p>
        </p:txBody>
      </p:sp>
    </p:spTree>
    <p:extLst>
      <p:ext uri="{BB962C8B-B14F-4D97-AF65-F5344CB8AC3E}">
        <p14:creationId xmlns:p14="http://schemas.microsoft.com/office/powerpoint/2010/main" val="3270946140"/>
      </p:ext>
    </p:extLst>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5"/>
          <p:cNvSpPr txBox="1">
            <a:spLocks noGrp="1"/>
          </p:cNvSpPr>
          <p:nvPr>
            <p:ph type="title"/>
          </p:nvPr>
        </p:nvSpPr>
        <p:spPr>
          <a:xfrm>
            <a:off x="212892" y="374556"/>
            <a:ext cx="8778000" cy="2698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Meddon"/>
              <a:buNone/>
            </a:pPr>
            <a:r>
              <a:rPr lang="it-IT" sz="3400" b="1" i="1" cap="none" dirty="0">
                <a:solidFill>
                  <a:schemeClr val="dk1"/>
                </a:solidFill>
                <a:latin typeface="Dancing Script"/>
                <a:ea typeface="Dancing Script"/>
                <a:cs typeface="Dancing Script"/>
                <a:sym typeface="Dancing Script"/>
              </a:rPr>
              <a:t>Fu </a:t>
            </a:r>
            <a:r>
              <a:rPr lang="it-IT" sz="3400" b="1" i="1" cap="none" dirty="0" smtClean="0">
                <a:solidFill>
                  <a:schemeClr val="dk1"/>
                </a:solidFill>
                <a:latin typeface="Dancing Script"/>
                <a:ea typeface="Dancing Script"/>
                <a:cs typeface="Dancing Script"/>
                <a:sym typeface="Dancing Script"/>
              </a:rPr>
              <a:t>così che </a:t>
            </a:r>
            <a:r>
              <a:rPr lang="it-IT" sz="3400" b="1" i="1" cap="none" dirty="0">
                <a:solidFill>
                  <a:schemeClr val="dk1"/>
                </a:solidFill>
                <a:latin typeface="Dancing Script"/>
                <a:ea typeface="Dancing Script"/>
                <a:cs typeface="Dancing Script"/>
                <a:sym typeface="Dancing Script"/>
              </a:rPr>
              <a:t>Ulisse affrontò la maga Circe dopo aver bevuto un potente antidoto, dono degli dei. </a:t>
            </a:r>
            <a:endParaRPr sz="3400" b="1" i="1" cap="none" dirty="0">
              <a:solidFill>
                <a:schemeClr val="dk1"/>
              </a:solidFill>
              <a:latin typeface="Dancing Script"/>
              <a:ea typeface="Dancing Script"/>
              <a:cs typeface="Dancing Script"/>
              <a:sym typeface="Dancing Script"/>
            </a:endParaRPr>
          </a:p>
          <a:p>
            <a:pPr marL="0" lvl="0" indent="0" algn="l" rtl="0">
              <a:spcBef>
                <a:spcPts val="0"/>
              </a:spcBef>
              <a:spcAft>
                <a:spcPts val="0"/>
              </a:spcAft>
              <a:buClr>
                <a:schemeClr val="dk1"/>
              </a:buClr>
              <a:buSzPts val="2400"/>
              <a:buFont typeface="Meddon"/>
              <a:buNone/>
            </a:pPr>
            <a:r>
              <a:rPr lang="it-IT" sz="3400" b="1" i="1" cap="none" dirty="0">
                <a:solidFill>
                  <a:schemeClr val="dk1"/>
                </a:solidFill>
                <a:latin typeface="Dancing Script"/>
                <a:ea typeface="Dancing Script"/>
                <a:cs typeface="Dancing Script"/>
                <a:sym typeface="Dancing Script"/>
              </a:rPr>
              <a:t>Quando Circe si rese conto che il suo filtro magico non aveva nessun effetto su di </a:t>
            </a:r>
            <a:r>
              <a:rPr lang="it-IT" sz="3400" b="1" i="1" cap="none" dirty="0" smtClean="0">
                <a:solidFill>
                  <a:schemeClr val="dk1"/>
                </a:solidFill>
                <a:latin typeface="Dancing Script"/>
                <a:ea typeface="Dancing Script"/>
                <a:cs typeface="Dancing Script"/>
                <a:sym typeface="Dancing Script"/>
              </a:rPr>
              <a:t>lui, </a:t>
            </a:r>
            <a:r>
              <a:rPr lang="it-IT" sz="3400" b="1" i="1" cap="none" dirty="0">
                <a:solidFill>
                  <a:schemeClr val="dk1"/>
                </a:solidFill>
                <a:latin typeface="Dancing Script"/>
                <a:ea typeface="Dancing Script"/>
                <a:cs typeface="Dancing Script"/>
                <a:sym typeface="Dancing Script"/>
              </a:rPr>
              <a:t>si innamorò perdutamente dell’unico uomo  che era stato capace di resisterle.</a:t>
            </a:r>
            <a:r>
              <a:rPr lang="it-IT" sz="2400" i="1" cap="none" dirty="0">
                <a:solidFill>
                  <a:schemeClr val="dk1"/>
                </a:solidFill>
                <a:latin typeface="Meddon"/>
                <a:ea typeface="Meddon"/>
                <a:cs typeface="Meddon"/>
                <a:sym typeface="Meddon"/>
              </a:rPr>
              <a:t/>
            </a:r>
            <a:br>
              <a:rPr lang="it-IT" sz="2400" i="1" cap="none" dirty="0">
                <a:solidFill>
                  <a:schemeClr val="dk1"/>
                </a:solidFill>
                <a:latin typeface="Meddon"/>
                <a:ea typeface="Meddon"/>
                <a:cs typeface="Meddon"/>
                <a:sym typeface="Meddon"/>
              </a:rPr>
            </a:br>
            <a:endParaRPr sz="2400" i="1" cap="none" dirty="0">
              <a:solidFill>
                <a:schemeClr val="dk1"/>
              </a:solidFill>
              <a:latin typeface="Meddon"/>
              <a:ea typeface="Meddon"/>
              <a:cs typeface="Meddon"/>
              <a:sym typeface="Meddon"/>
            </a:endParaRPr>
          </a:p>
        </p:txBody>
      </p:sp>
      <p:pic>
        <p:nvPicPr>
          <p:cNvPr id="253" name="Google Shape;253;p15"/>
          <p:cNvPicPr preferRelativeResize="0">
            <a:picLocks noGrp="1"/>
          </p:cNvPicPr>
          <p:nvPr>
            <p:ph type="body" idx="1"/>
          </p:nvPr>
        </p:nvPicPr>
        <p:blipFill rotWithShape="1">
          <a:blip r:embed="rId3">
            <a:alphaModFix/>
          </a:blip>
          <a:srcRect/>
          <a:stretch/>
        </p:blipFill>
        <p:spPr>
          <a:xfrm>
            <a:off x="172150" y="2994325"/>
            <a:ext cx="6749100" cy="3767100"/>
          </a:xfrm>
          <a:prstGeom prst="rect">
            <a:avLst/>
          </a:prstGeom>
          <a:noFill/>
          <a:ln>
            <a:noFill/>
          </a:ln>
        </p:spPr>
      </p:pic>
      <p:sp>
        <p:nvSpPr>
          <p:cNvPr id="254" name="Google Shape;254;p15"/>
          <p:cNvSpPr/>
          <p:nvPr/>
        </p:nvSpPr>
        <p:spPr>
          <a:xfrm>
            <a:off x="7311750" y="5085475"/>
            <a:ext cx="1292700" cy="103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i="1">
              <a:solidFill>
                <a:schemeClr val="dk1"/>
              </a:solidFill>
              <a:latin typeface="Meddon"/>
              <a:ea typeface="Meddon"/>
              <a:cs typeface="Meddon"/>
              <a:sym typeface="Meddon"/>
            </a:endParaRPr>
          </a:p>
        </p:txBody>
      </p:sp>
      <p:sp>
        <p:nvSpPr>
          <p:cNvPr id="255" name="Google Shape;255;p15"/>
          <p:cNvSpPr txBox="1"/>
          <p:nvPr/>
        </p:nvSpPr>
        <p:spPr>
          <a:xfrm>
            <a:off x="7179300" y="6035050"/>
            <a:ext cx="1964700" cy="5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2600">
                <a:latin typeface="Dancing Script"/>
                <a:ea typeface="Dancing Script"/>
                <a:cs typeface="Dancing Script"/>
                <a:sym typeface="Dancing Script"/>
              </a:rPr>
              <a:t>Matteo M.</a:t>
            </a:r>
            <a:endParaRPr sz="2600">
              <a:latin typeface="Dancing Script"/>
              <a:ea typeface="Dancing Script"/>
              <a:cs typeface="Dancing Script"/>
              <a:sym typeface="Dancing Script"/>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6"/>
          <p:cNvSpPr txBox="1">
            <a:spLocks noGrp="1"/>
          </p:cNvSpPr>
          <p:nvPr>
            <p:ph type="body" idx="1"/>
          </p:nvPr>
        </p:nvSpPr>
        <p:spPr>
          <a:xfrm>
            <a:off x="533400" y="332639"/>
            <a:ext cx="8125500" cy="6018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920"/>
              <a:buNone/>
            </a:pPr>
            <a:r>
              <a:rPr lang="it-IT" sz="3400" b="1" i="1" dirty="0">
                <a:solidFill>
                  <a:srgbClr val="000000"/>
                </a:solidFill>
                <a:latin typeface="Dancing Script"/>
                <a:ea typeface="Dancing Script"/>
                <a:cs typeface="Dancing Script"/>
                <a:sym typeface="Dancing Script"/>
              </a:rPr>
              <a:t>M</a:t>
            </a:r>
            <a:r>
              <a:rPr lang="it-IT" sz="3400" b="1" dirty="0">
                <a:solidFill>
                  <a:srgbClr val="000000"/>
                </a:solidFill>
                <a:latin typeface="Dancing Script"/>
                <a:ea typeface="Dancing Script"/>
                <a:cs typeface="Dancing Script"/>
                <a:sym typeface="Dancing Script"/>
              </a:rPr>
              <a:t>a neanche Ulisse restò indifferente al suo fascino. Tanto che, liberati i compagni dall'incantesimo, rimasero tutti nell'isola per un anno intero, trascorso il quale Circe capì che non poteva più trattenere l'eroe. Allora lo abbracciò piangendo e gli raccomandò di essere prudente, mettendolo in guardia soprattutto contro le sirene, affascinanti creature del mare che ammaliavano con il loro canto i naviganti per farli affogare</a:t>
            </a:r>
            <a:r>
              <a:rPr lang="it-IT" sz="3400" b="1" i="1" dirty="0">
                <a:solidFill>
                  <a:srgbClr val="000000"/>
                </a:solidFill>
                <a:latin typeface="Dancing Script"/>
                <a:ea typeface="Dancing Script"/>
                <a:cs typeface="Dancing Script"/>
                <a:sym typeface="Dancing Script"/>
              </a:rPr>
              <a:t> </a:t>
            </a:r>
            <a:r>
              <a:rPr lang="it-IT" sz="3400" b="1" i="1" dirty="0">
                <a:latin typeface="Dancing Script"/>
                <a:ea typeface="Dancing Script"/>
                <a:cs typeface="Dancing Script"/>
                <a:sym typeface="Dancing Script"/>
              </a:rPr>
              <a:t>.</a:t>
            </a:r>
            <a:endParaRPr sz="3400" b="1" i="1" dirty="0">
              <a:latin typeface="Dancing Script"/>
              <a:ea typeface="Dancing Script"/>
              <a:cs typeface="Dancing Script"/>
              <a:sym typeface="Dancing Script"/>
            </a:endParaRPr>
          </a:p>
        </p:txBody>
      </p:sp>
      <p:sp>
        <p:nvSpPr>
          <p:cNvPr id="2" name="Rettangolo 1"/>
          <p:cNvSpPr/>
          <p:nvPr/>
        </p:nvSpPr>
        <p:spPr>
          <a:xfrm>
            <a:off x="7280031" y="5963898"/>
            <a:ext cx="1600200" cy="830997"/>
          </a:xfrm>
          <a:prstGeom prst="rect">
            <a:avLst/>
          </a:prstGeom>
        </p:spPr>
        <p:txBody>
          <a:bodyPr wrap="square">
            <a:spAutoFit/>
          </a:bodyPr>
          <a:lstStyle/>
          <a:p>
            <a:pPr lvl="0"/>
            <a:r>
              <a:rPr lang="it-IT" sz="2400" dirty="0">
                <a:latin typeface="Dancing Script"/>
                <a:ea typeface="Dancing Script"/>
                <a:cs typeface="Dancing Script"/>
                <a:sym typeface="Dancing Script"/>
              </a:rPr>
              <a:t>Carol M.</a:t>
            </a:r>
          </a:p>
          <a:p>
            <a:pPr lvl="0"/>
            <a:endParaRPr lang="it-IT" sz="2400" b="1" i="1" dirty="0">
              <a:solidFill>
                <a:schemeClr val="dk1"/>
              </a:solidFill>
              <a:latin typeface="Meddon"/>
              <a:ea typeface="Meddon"/>
              <a:cs typeface="Meddon"/>
              <a:sym typeface="Meddon"/>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g78397534d7_2_4"/>
          <p:cNvPicPr preferRelativeResize="0"/>
          <p:nvPr/>
        </p:nvPicPr>
        <p:blipFill rotWithShape="1">
          <a:blip r:embed="rId3">
            <a:alphaModFix/>
          </a:blip>
          <a:srcRect r="-704" b="5882"/>
          <a:stretch/>
        </p:blipFill>
        <p:spPr>
          <a:xfrm>
            <a:off x="211025" y="316525"/>
            <a:ext cx="8588325" cy="6200225"/>
          </a:xfrm>
          <a:prstGeom prst="rect">
            <a:avLst/>
          </a:prstGeom>
          <a:noFill/>
          <a:ln>
            <a:noFill/>
          </a:ln>
        </p:spPr>
      </p:pic>
      <p:sp>
        <p:nvSpPr>
          <p:cNvPr id="266" name="Google Shape;266;g78397534d7_2_4"/>
          <p:cNvSpPr/>
          <p:nvPr/>
        </p:nvSpPr>
        <p:spPr>
          <a:xfrm>
            <a:off x="7069000" y="5718250"/>
            <a:ext cx="1751400" cy="717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600" dirty="0">
                <a:latin typeface="Dancing Script"/>
                <a:ea typeface="Dancing Script"/>
                <a:cs typeface="Dancing Script"/>
                <a:sym typeface="Dancing Script"/>
              </a:rPr>
              <a:t> </a:t>
            </a:r>
            <a:r>
              <a:rPr lang="it-IT" sz="2600" dirty="0" smtClean="0">
                <a:latin typeface="Dancing Script"/>
                <a:ea typeface="Dancing Script"/>
                <a:cs typeface="Dancing Script"/>
                <a:sym typeface="Dancing Script"/>
              </a:rPr>
              <a:t>Carol M.</a:t>
            </a:r>
            <a:endParaRPr sz="2600" dirty="0">
              <a:latin typeface="Dancing Script"/>
              <a:ea typeface="Dancing Script"/>
              <a:cs typeface="Dancing Script"/>
              <a:sym typeface="Dancing Script"/>
            </a:endParaRPr>
          </a:p>
          <a:p>
            <a:pPr marL="0" marR="0" lvl="0" indent="0" algn="l" rtl="0">
              <a:spcBef>
                <a:spcPts val="0"/>
              </a:spcBef>
              <a:spcAft>
                <a:spcPts val="0"/>
              </a:spcAft>
              <a:buNone/>
            </a:pPr>
            <a:endParaRPr sz="1800" b="1" i="1" dirty="0">
              <a:solidFill>
                <a:schemeClr val="dk1"/>
              </a:solidFill>
              <a:latin typeface="Meddon"/>
              <a:ea typeface="Meddon"/>
              <a:cs typeface="Meddon"/>
              <a:sym typeface="Meddon"/>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1"/>
          <p:cNvPicPr preferRelativeResize="0"/>
          <p:nvPr/>
        </p:nvPicPr>
        <p:blipFill rotWithShape="1">
          <a:blip r:embed="rId3">
            <a:alphaModFix/>
          </a:blip>
          <a:srcRect l="1037" t="550" r="5621"/>
          <a:stretch/>
        </p:blipFill>
        <p:spPr>
          <a:xfrm>
            <a:off x="3142425" y="2601950"/>
            <a:ext cx="5427650" cy="3779376"/>
          </a:xfrm>
          <a:prstGeom prst="rect">
            <a:avLst/>
          </a:prstGeom>
          <a:noFill/>
          <a:ln>
            <a:noFill/>
          </a:ln>
        </p:spPr>
      </p:pic>
      <p:sp>
        <p:nvSpPr>
          <p:cNvPr id="153" name="Google Shape;153;p1"/>
          <p:cNvSpPr txBox="1">
            <a:spLocks noGrp="1"/>
          </p:cNvSpPr>
          <p:nvPr>
            <p:ph type="ctrTitle"/>
          </p:nvPr>
        </p:nvSpPr>
        <p:spPr>
          <a:xfrm>
            <a:off x="611550" y="337625"/>
            <a:ext cx="7832700" cy="2616600"/>
          </a:xfrm>
          <a:prstGeom prst="rect">
            <a:avLst/>
          </a:prstGeom>
          <a:noFill/>
          <a:ln>
            <a:noFill/>
          </a:ln>
        </p:spPr>
        <p:txBody>
          <a:bodyPr spcFirstLastPara="1" wrap="square" lIns="91425" tIns="45700" rIns="91425" bIns="45700" anchor="b" anchorCtr="0">
            <a:noAutofit/>
          </a:bodyPr>
          <a:lstStyle/>
          <a:p>
            <a:pPr marL="0" lvl="0" indent="0" algn="just" rtl="0">
              <a:spcBef>
                <a:spcPts val="0"/>
              </a:spcBef>
              <a:spcAft>
                <a:spcPts val="0"/>
              </a:spcAft>
              <a:buClr>
                <a:schemeClr val="dk1"/>
              </a:buClr>
              <a:buSzPts val="2400"/>
              <a:buFont typeface="Meddon"/>
              <a:buNone/>
            </a:pPr>
            <a:r>
              <a:rPr lang="it-IT" sz="2400" b="1" i="1" cap="none" dirty="0">
                <a:solidFill>
                  <a:schemeClr val="dk1"/>
                </a:solidFill>
                <a:latin typeface="Dancing Script"/>
                <a:ea typeface="Dancing Script"/>
                <a:cs typeface="Dancing Script"/>
                <a:sym typeface="Dancing Script"/>
              </a:rPr>
              <a:t>C</a:t>
            </a:r>
            <a:r>
              <a:rPr lang="it-IT" sz="3400" b="1" i="1" cap="none" dirty="0">
                <a:solidFill>
                  <a:schemeClr val="dk1"/>
                </a:solidFill>
                <a:latin typeface="Dancing Script"/>
                <a:ea typeface="Dancing Script"/>
                <a:cs typeface="Dancing Script"/>
                <a:sym typeface="Dancing Script"/>
              </a:rPr>
              <a:t>’era una volta, al tempo degli dei e degli eroi, </a:t>
            </a:r>
            <a:endParaRPr sz="3400" b="1" i="1" cap="none" dirty="0">
              <a:solidFill>
                <a:schemeClr val="dk1"/>
              </a:solidFill>
              <a:latin typeface="Dancing Script"/>
              <a:ea typeface="Dancing Script"/>
              <a:cs typeface="Dancing Script"/>
              <a:sym typeface="Dancing Script"/>
            </a:endParaRPr>
          </a:p>
          <a:p>
            <a:pPr marL="0" lvl="0" indent="0" algn="just" rtl="0">
              <a:spcBef>
                <a:spcPts val="0"/>
              </a:spcBef>
              <a:spcAft>
                <a:spcPts val="0"/>
              </a:spcAft>
              <a:buClr>
                <a:schemeClr val="dk1"/>
              </a:buClr>
              <a:buSzPts val="2400"/>
              <a:buFont typeface="Meddon"/>
              <a:buNone/>
            </a:pPr>
            <a:r>
              <a:rPr lang="it-IT" sz="3400" b="1" i="1" cap="none" dirty="0">
                <a:solidFill>
                  <a:schemeClr val="dk1"/>
                </a:solidFill>
                <a:latin typeface="Dancing Script"/>
                <a:ea typeface="Dancing Script"/>
                <a:cs typeface="Dancing Script"/>
                <a:sym typeface="Dancing Script"/>
              </a:rPr>
              <a:t>un re di nome Ulisse; egli era un grande navigatore curioso ed aveva la passione di viaggiare per il mare e scoprire luoghi e popoli sconosciuti.</a:t>
            </a:r>
            <a:endParaRPr sz="3400" b="1" i="1" dirty="0">
              <a:solidFill>
                <a:schemeClr val="dk1"/>
              </a:solidFill>
              <a:latin typeface="Dancing Script"/>
              <a:ea typeface="Dancing Script"/>
              <a:cs typeface="Dancing Script"/>
              <a:sym typeface="Dancing Script"/>
            </a:endParaRPr>
          </a:p>
        </p:txBody>
      </p:sp>
      <p:sp>
        <p:nvSpPr>
          <p:cNvPr id="154" name="Google Shape;154;p1"/>
          <p:cNvSpPr txBox="1"/>
          <p:nvPr/>
        </p:nvSpPr>
        <p:spPr>
          <a:xfrm>
            <a:off x="1106738" y="5630125"/>
            <a:ext cx="1540500" cy="101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2600" dirty="0">
                <a:latin typeface="Dancing Script"/>
                <a:ea typeface="Dancing Script"/>
                <a:cs typeface="Dancing Script"/>
                <a:sym typeface="Dancing Script"/>
              </a:rPr>
              <a:t>Sabrina A.</a:t>
            </a:r>
            <a:endParaRPr sz="2600" dirty="0">
              <a:latin typeface="Dancing Script"/>
              <a:ea typeface="Dancing Script"/>
              <a:cs typeface="Dancing Script"/>
              <a:sym typeface="Dancing Script"/>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2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7"/>
          <p:cNvSpPr txBox="1">
            <a:spLocks noGrp="1"/>
          </p:cNvSpPr>
          <p:nvPr>
            <p:ph type="title"/>
          </p:nvPr>
        </p:nvSpPr>
        <p:spPr>
          <a:xfrm>
            <a:off x="467550" y="168800"/>
            <a:ext cx="8229600" cy="2743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Meddon"/>
              <a:buNone/>
            </a:pPr>
            <a:r>
              <a:rPr lang="it-IT" sz="3400" b="1" i="1" cap="none">
                <a:solidFill>
                  <a:schemeClr val="dk1"/>
                </a:solidFill>
                <a:latin typeface="Dancing Script"/>
                <a:ea typeface="Dancing Script"/>
                <a:cs typeface="Dancing Script"/>
                <a:sym typeface="Dancing Script"/>
              </a:rPr>
              <a:t>Ulisse e i suoi compagni sentirono il canto delle sirene che incantava. </a:t>
            </a:r>
            <a:endParaRPr sz="3400" b="1" i="1" cap="none">
              <a:solidFill>
                <a:schemeClr val="dk1"/>
              </a:solidFill>
              <a:latin typeface="Dancing Script"/>
              <a:ea typeface="Dancing Script"/>
              <a:cs typeface="Dancing Script"/>
              <a:sym typeface="Dancing Script"/>
            </a:endParaRPr>
          </a:p>
          <a:p>
            <a:pPr marL="0" lvl="0" indent="0" algn="l" rtl="0">
              <a:spcBef>
                <a:spcPts val="0"/>
              </a:spcBef>
              <a:spcAft>
                <a:spcPts val="0"/>
              </a:spcAft>
              <a:buClr>
                <a:schemeClr val="dk1"/>
              </a:buClr>
              <a:buSzPts val="2400"/>
              <a:buFont typeface="Meddon"/>
              <a:buNone/>
            </a:pPr>
            <a:r>
              <a:rPr lang="it-IT" sz="3400" b="1" i="1" cap="none">
                <a:solidFill>
                  <a:schemeClr val="dk1"/>
                </a:solidFill>
                <a:latin typeface="Dancing Script"/>
                <a:ea typeface="Dancing Script"/>
                <a:cs typeface="Dancing Script"/>
                <a:sym typeface="Dancing Script"/>
              </a:rPr>
              <a:t>Ulisse si ricordò il consiglio della maga Circe e ordinò ai compagni di otturarsi le orecchie con della cera e di remare; lui fu legato all’albero maestro.</a:t>
            </a:r>
            <a:endParaRPr sz="3400" b="1" i="1" cap="none">
              <a:solidFill>
                <a:schemeClr val="dk1"/>
              </a:solidFill>
              <a:latin typeface="Dancing Script"/>
              <a:ea typeface="Dancing Script"/>
              <a:cs typeface="Dancing Script"/>
              <a:sym typeface="Dancing Script"/>
            </a:endParaRPr>
          </a:p>
        </p:txBody>
      </p:sp>
      <p:pic>
        <p:nvPicPr>
          <p:cNvPr id="272" name="Google Shape;272;p17"/>
          <p:cNvPicPr preferRelativeResize="0">
            <a:picLocks noGrp="1"/>
          </p:cNvPicPr>
          <p:nvPr>
            <p:ph type="body" idx="1"/>
          </p:nvPr>
        </p:nvPicPr>
        <p:blipFill rotWithShape="1">
          <a:blip r:embed="rId3">
            <a:alphaModFix/>
          </a:blip>
          <a:srcRect/>
          <a:stretch/>
        </p:blipFill>
        <p:spPr>
          <a:xfrm>
            <a:off x="2131252" y="2912000"/>
            <a:ext cx="6776700" cy="3767100"/>
          </a:xfrm>
          <a:prstGeom prst="rect">
            <a:avLst/>
          </a:prstGeom>
          <a:noFill/>
          <a:ln>
            <a:noFill/>
          </a:ln>
        </p:spPr>
      </p:pic>
      <p:sp>
        <p:nvSpPr>
          <p:cNvPr id="273" name="Google Shape;273;p17"/>
          <p:cNvSpPr/>
          <p:nvPr/>
        </p:nvSpPr>
        <p:spPr>
          <a:xfrm>
            <a:off x="147700" y="5845100"/>
            <a:ext cx="1751400" cy="717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600">
                <a:latin typeface="Dancing Script"/>
                <a:ea typeface="Dancing Script"/>
                <a:cs typeface="Dancing Script"/>
                <a:sym typeface="Dancing Script"/>
              </a:rPr>
              <a:t> Nicholas M. </a:t>
            </a:r>
            <a:endParaRPr sz="2600">
              <a:latin typeface="Dancing Script"/>
              <a:ea typeface="Dancing Script"/>
              <a:cs typeface="Dancing Script"/>
              <a:sym typeface="Dancing Script"/>
            </a:endParaRPr>
          </a:p>
          <a:p>
            <a:pPr marL="0" marR="0" lvl="0" indent="0" algn="l" rtl="0">
              <a:spcBef>
                <a:spcPts val="0"/>
              </a:spcBef>
              <a:spcAft>
                <a:spcPts val="0"/>
              </a:spcAft>
              <a:buNone/>
            </a:pPr>
            <a:endParaRPr sz="1800" b="1" i="1">
              <a:solidFill>
                <a:schemeClr val="dk1"/>
              </a:solidFill>
              <a:latin typeface="Meddon"/>
              <a:ea typeface="Meddon"/>
              <a:cs typeface="Meddon"/>
              <a:sym typeface="Meddon"/>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8"/>
          <p:cNvSpPr txBox="1">
            <a:spLocks noGrp="1"/>
          </p:cNvSpPr>
          <p:nvPr>
            <p:ph type="title"/>
          </p:nvPr>
        </p:nvSpPr>
        <p:spPr>
          <a:xfrm>
            <a:off x="211025" y="0"/>
            <a:ext cx="8546100" cy="2469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Meddon"/>
              <a:buNone/>
            </a:pPr>
            <a:r>
              <a:rPr lang="it-IT" sz="3400" b="1" i="1" cap="none">
                <a:solidFill>
                  <a:schemeClr val="dk1"/>
                </a:solidFill>
                <a:latin typeface="Dancing Script"/>
                <a:ea typeface="Dancing Script"/>
                <a:cs typeface="Dancing Script"/>
                <a:sym typeface="Dancing Script"/>
              </a:rPr>
              <a:t>Arrivato all’isola delle sirene, Ulisse f</a:t>
            </a:r>
            <a:r>
              <a:rPr lang="it-IT" sz="3400" b="1" i="1">
                <a:solidFill>
                  <a:schemeClr val="dk1"/>
                </a:solidFill>
                <a:latin typeface="Dancing Script"/>
                <a:ea typeface="Dancing Script"/>
                <a:cs typeface="Dancing Script"/>
                <a:sym typeface="Dancing Script"/>
              </a:rPr>
              <a:t>ece</a:t>
            </a:r>
            <a:r>
              <a:rPr lang="it-IT" sz="3400" b="1" i="1" cap="none">
                <a:solidFill>
                  <a:schemeClr val="dk1"/>
                </a:solidFill>
                <a:latin typeface="Dancing Script"/>
                <a:ea typeface="Dancing Script"/>
                <a:cs typeface="Dancing Script"/>
                <a:sym typeface="Dancing Script"/>
              </a:rPr>
              <a:t> mettere al suo equipaggio tappi di cera nelle orecchie e si f</a:t>
            </a:r>
            <a:r>
              <a:rPr lang="it-IT" sz="3400" b="1" i="1">
                <a:solidFill>
                  <a:schemeClr val="dk1"/>
                </a:solidFill>
                <a:latin typeface="Dancing Script"/>
                <a:ea typeface="Dancing Script"/>
                <a:cs typeface="Dancing Script"/>
                <a:sym typeface="Dancing Script"/>
              </a:rPr>
              <a:t>ece</a:t>
            </a:r>
            <a:r>
              <a:rPr lang="it-IT" sz="3400" b="1" i="1" cap="none">
                <a:solidFill>
                  <a:schemeClr val="dk1"/>
                </a:solidFill>
                <a:latin typeface="Dancing Script"/>
                <a:ea typeface="Dancing Script"/>
                <a:cs typeface="Dancing Script"/>
                <a:sym typeface="Dancing Script"/>
              </a:rPr>
              <a:t> legare all’albero della nave, dicendog</a:t>
            </a:r>
            <a:r>
              <a:rPr lang="it-IT" sz="3400" b="1" i="1">
                <a:solidFill>
                  <a:schemeClr val="dk1"/>
                </a:solidFill>
                <a:latin typeface="Dancing Script"/>
                <a:ea typeface="Dancing Script"/>
                <a:cs typeface="Dancing Script"/>
                <a:sym typeface="Dancing Script"/>
              </a:rPr>
              <a:t>li </a:t>
            </a:r>
            <a:r>
              <a:rPr lang="it-IT" sz="3400" b="1" i="1" cap="none">
                <a:solidFill>
                  <a:schemeClr val="dk1"/>
                </a:solidFill>
                <a:latin typeface="Dancing Script"/>
                <a:ea typeface="Dancing Script"/>
                <a:cs typeface="Dancing Script"/>
                <a:sym typeface="Dancing Script"/>
              </a:rPr>
              <a:t>di non slegarlo nonostante le sue urla.</a:t>
            </a:r>
            <a:endParaRPr sz="3400" b="1" i="1" cap="none">
              <a:solidFill>
                <a:schemeClr val="dk1"/>
              </a:solidFill>
              <a:latin typeface="Dancing Script"/>
              <a:ea typeface="Dancing Script"/>
              <a:cs typeface="Dancing Script"/>
              <a:sym typeface="Dancing Script"/>
            </a:endParaRPr>
          </a:p>
        </p:txBody>
      </p:sp>
      <p:pic>
        <p:nvPicPr>
          <p:cNvPr id="279" name="Google Shape;279;p18"/>
          <p:cNvPicPr preferRelativeResize="0">
            <a:picLocks noGrp="1"/>
          </p:cNvPicPr>
          <p:nvPr>
            <p:ph type="body" idx="1"/>
          </p:nvPr>
        </p:nvPicPr>
        <p:blipFill rotWithShape="1">
          <a:blip r:embed="rId3">
            <a:alphaModFix/>
          </a:blip>
          <a:srcRect/>
          <a:stretch/>
        </p:blipFill>
        <p:spPr>
          <a:xfrm>
            <a:off x="211025" y="2574400"/>
            <a:ext cx="8636400" cy="4178100"/>
          </a:xfrm>
          <a:prstGeom prst="rect">
            <a:avLst/>
          </a:prstGeom>
          <a:noFill/>
          <a:ln>
            <a:noFill/>
          </a:ln>
        </p:spPr>
      </p:pic>
      <p:sp>
        <p:nvSpPr>
          <p:cNvPr id="280" name="Google Shape;280;p18"/>
          <p:cNvSpPr txBox="1"/>
          <p:nvPr/>
        </p:nvSpPr>
        <p:spPr>
          <a:xfrm>
            <a:off x="6773600" y="5863975"/>
            <a:ext cx="1778400" cy="7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2600">
                <a:latin typeface="Dancing Script"/>
                <a:ea typeface="Dancing Script"/>
                <a:cs typeface="Dancing Script"/>
                <a:sym typeface="Dancing Script"/>
              </a:rPr>
              <a:t>Francesco P.</a:t>
            </a:r>
            <a:endParaRPr sz="2600">
              <a:latin typeface="Dancing Script"/>
              <a:ea typeface="Dancing Script"/>
              <a:cs typeface="Dancing Script"/>
              <a:sym typeface="Dancing Script"/>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10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9"/>
          <p:cNvSpPr txBox="1">
            <a:spLocks noGrp="1"/>
          </p:cNvSpPr>
          <p:nvPr>
            <p:ph type="title"/>
          </p:nvPr>
        </p:nvSpPr>
        <p:spPr>
          <a:xfrm>
            <a:off x="189925" y="-126600"/>
            <a:ext cx="7913100" cy="3710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2160"/>
              <a:buFont typeface="Meddon"/>
              <a:buNone/>
            </a:pPr>
            <a:r>
              <a:rPr lang="it-IT" sz="3359" b="1" i="1" cap="none">
                <a:solidFill>
                  <a:schemeClr val="dk1"/>
                </a:solidFill>
                <a:latin typeface="Dancing Script"/>
                <a:ea typeface="Dancing Script"/>
                <a:cs typeface="Dancing Script"/>
                <a:sym typeface="Dancing Script"/>
              </a:rPr>
              <a:t>V</a:t>
            </a:r>
            <a:r>
              <a:rPr lang="it-IT" sz="3160" b="1" i="1" cap="none">
                <a:solidFill>
                  <a:schemeClr val="dk1"/>
                </a:solidFill>
                <a:latin typeface="Dancing Script"/>
                <a:ea typeface="Dancing Script"/>
                <a:cs typeface="Dancing Script"/>
                <a:sym typeface="Dancing Script"/>
              </a:rPr>
              <a:t>ia via che la nave si avvicinava  all’isola, Ulisse  cominciò a sentire un canto dolcissimo che lo invitava a gettarsi in mare: erano le sirene che gli chiedevano di  raggiungerle per vivere per sempre con loro. Ulisse cercò in ogni modo di liberarsi dalle catene, non riusciva a  resistere al richiamo!</a:t>
            </a:r>
            <a:endParaRPr sz="3160">
              <a:latin typeface="Dancing Script"/>
              <a:ea typeface="Dancing Script"/>
              <a:cs typeface="Dancing Script"/>
              <a:sym typeface="Dancing Script"/>
            </a:endParaRPr>
          </a:p>
        </p:txBody>
      </p:sp>
      <p:pic>
        <p:nvPicPr>
          <p:cNvPr id="286" name="Google Shape;286;p19"/>
          <p:cNvPicPr preferRelativeResize="0">
            <a:picLocks noGrp="1"/>
          </p:cNvPicPr>
          <p:nvPr>
            <p:ph type="body" idx="1"/>
          </p:nvPr>
        </p:nvPicPr>
        <p:blipFill rotWithShape="1">
          <a:blip r:embed="rId3">
            <a:alphaModFix/>
          </a:blip>
          <a:srcRect/>
          <a:stretch/>
        </p:blipFill>
        <p:spPr>
          <a:xfrm>
            <a:off x="1996150" y="3429000"/>
            <a:ext cx="7147800" cy="3214500"/>
          </a:xfrm>
          <a:prstGeom prst="rect">
            <a:avLst/>
          </a:prstGeom>
          <a:noFill/>
          <a:ln>
            <a:noFill/>
          </a:ln>
        </p:spPr>
      </p:pic>
      <p:sp>
        <p:nvSpPr>
          <p:cNvPr id="287" name="Google Shape;287;p19"/>
          <p:cNvSpPr/>
          <p:nvPr/>
        </p:nvSpPr>
        <p:spPr>
          <a:xfrm>
            <a:off x="147700" y="5845100"/>
            <a:ext cx="1751400" cy="717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600">
                <a:latin typeface="Dancing Script"/>
                <a:ea typeface="Dancing Script"/>
                <a:cs typeface="Dancing Script"/>
                <a:sym typeface="Dancing Script"/>
              </a:rPr>
              <a:t> Sara  M. </a:t>
            </a:r>
            <a:endParaRPr sz="2600">
              <a:latin typeface="Dancing Script"/>
              <a:ea typeface="Dancing Script"/>
              <a:cs typeface="Dancing Script"/>
              <a:sym typeface="Dancing Script"/>
            </a:endParaRPr>
          </a:p>
          <a:p>
            <a:pPr marL="0" marR="0" lvl="0" indent="0" algn="l" rtl="0">
              <a:spcBef>
                <a:spcPts val="0"/>
              </a:spcBef>
              <a:spcAft>
                <a:spcPts val="0"/>
              </a:spcAft>
              <a:buNone/>
            </a:pPr>
            <a:endParaRPr sz="1800" b="1" i="1">
              <a:solidFill>
                <a:schemeClr val="dk1"/>
              </a:solidFill>
              <a:latin typeface="Meddon"/>
              <a:ea typeface="Meddon"/>
              <a:cs typeface="Meddon"/>
              <a:sym typeface="Meddon"/>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fade">
                                      <p:cBhvr>
                                        <p:cTn id="7" dur="10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20"/>
          <p:cNvPicPr preferRelativeResize="0">
            <a:picLocks noGrp="1"/>
          </p:cNvPicPr>
          <p:nvPr>
            <p:ph type="body" idx="1"/>
          </p:nvPr>
        </p:nvPicPr>
        <p:blipFill rotWithShape="1">
          <a:blip r:embed="rId3">
            <a:alphaModFix/>
          </a:blip>
          <a:srcRect/>
          <a:stretch/>
        </p:blipFill>
        <p:spPr>
          <a:xfrm>
            <a:off x="73800" y="2869925"/>
            <a:ext cx="9070200" cy="4114800"/>
          </a:xfrm>
          <a:prstGeom prst="rect">
            <a:avLst/>
          </a:prstGeom>
          <a:noFill/>
          <a:ln>
            <a:noFill/>
          </a:ln>
        </p:spPr>
      </p:pic>
      <p:sp>
        <p:nvSpPr>
          <p:cNvPr id="293" name="Google Shape;293;p20"/>
          <p:cNvSpPr txBox="1">
            <a:spLocks noGrp="1"/>
          </p:cNvSpPr>
          <p:nvPr>
            <p:ph type="title"/>
          </p:nvPr>
        </p:nvSpPr>
        <p:spPr>
          <a:xfrm>
            <a:off x="73800" y="316525"/>
            <a:ext cx="8788800" cy="2553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80"/>
              <a:buFont typeface="Meddon"/>
              <a:buNone/>
            </a:pPr>
            <a:r>
              <a:rPr lang="it-IT" sz="3400" b="1" i="1" cap="none" dirty="0">
                <a:solidFill>
                  <a:schemeClr val="dk1"/>
                </a:solidFill>
                <a:latin typeface="Meddon"/>
                <a:ea typeface="Meddon"/>
                <a:cs typeface="Meddon"/>
                <a:sym typeface="Meddon"/>
              </a:rPr>
              <a:t>C</a:t>
            </a:r>
            <a:r>
              <a:rPr lang="it-IT" sz="3400" b="1" i="1" cap="none" dirty="0">
                <a:solidFill>
                  <a:schemeClr val="dk1"/>
                </a:solidFill>
                <a:latin typeface="Dancing Script"/>
                <a:ea typeface="Dancing Script"/>
                <a:cs typeface="Dancing Script"/>
                <a:sym typeface="Dancing Script"/>
              </a:rPr>
              <a:t>ontinuarono a remare nel mare piatto come una tavola fino a quando l’isolotto fu un puntino all’orizzonte. </a:t>
            </a:r>
            <a:endParaRPr sz="3400" b="1" i="1" cap="none" dirty="0">
              <a:solidFill>
                <a:schemeClr val="dk1"/>
              </a:solidFill>
              <a:latin typeface="Dancing Script"/>
              <a:ea typeface="Dancing Script"/>
              <a:cs typeface="Dancing Script"/>
              <a:sym typeface="Dancing Script"/>
            </a:endParaRPr>
          </a:p>
          <a:p>
            <a:pPr marL="0" lvl="0" indent="0" algn="l" rtl="0">
              <a:spcBef>
                <a:spcPts val="0"/>
              </a:spcBef>
              <a:spcAft>
                <a:spcPts val="0"/>
              </a:spcAft>
              <a:buClr>
                <a:schemeClr val="dk1"/>
              </a:buClr>
              <a:buSzPts val="2880"/>
              <a:buFont typeface="Meddon"/>
              <a:buNone/>
            </a:pPr>
            <a:r>
              <a:rPr lang="it-IT" sz="3400" b="1" i="1" cap="none" dirty="0">
                <a:solidFill>
                  <a:schemeClr val="dk1"/>
                </a:solidFill>
                <a:latin typeface="Dancing Script"/>
                <a:ea typeface="Dancing Script"/>
                <a:cs typeface="Dancing Script"/>
                <a:sym typeface="Dancing Script"/>
              </a:rPr>
              <a:t>Solo allora</a:t>
            </a:r>
            <a:r>
              <a:rPr lang="it-IT" sz="3400" b="1" i="1" cap="none" dirty="0" smtClean="0">
                <a:solidFill>
                  <a:schemeClr val="dk1"/>
                </a:solidFill>
                <a:latin typeface="Dancing Script"/>
                <a:ea typeface="Dancing Script"/>
                <a:cs typeface="Dancing Script"/>
                <a:sym typeface="Dancing Script"/>
              </a:rPr>
              <a:t>, </a:t>
            </a:r>
            <a:r>
              <a:rPr lang="it-IT" sz="3400" b="1" i="1" cap="none" dirty="0">
                <a:solidFill>
                  <a:schemeClr val="dk1"/>
                </a:solidFill>
                <a:latin typeface="Dancing Script"/>
                <a:ea typeface="Dancing Script"/>
                <a:cs typeface="Dancing Script"/>
                <a:sym typeface="Dancing Script"/>
              </a:rPr>
              <a:t>obbedendo alle istruzioni di Ulisse, lo slegarono e </a:t>
            </a:r>
            <a:r>
              <a:rPr lang="it-IT" sz="3400" b="1" i="1" cap="none" dirty="0" smtClean="0">
                <a:solidFill>
                  <a:schemeClr val="dk1"/>
                </a:solidFill>
                <a:latin typeface="Dancing Script"/>
                <a:ea typeface="Dancing Script"/>
                <a:cs typeface="Dancing Script"/>
                <a:sym typeface="Dancing Script"/>
              </a:rPr>
              <a:t>si </a:t>
            </a:r>
            <a:r>
              <a:rPr lang="it-IT" sz="3400" b="1" i="1" cap="none" dirty="0">
                <a:solidFill>
                  <a:schemeClr val="dk1"/>
                </a:solidFill>
                <a:latin typeface="Dancing Script"/>
                <a:ea typeface="Dancing Script"/>
                <a:cs typeface="Dancing Script"/>
                <a:sym typeface="Dancing Script"/>
              </a:rPr>
              <a:t>tolsero la cera fusa dalle </a:t>
            </a:r>
            <a:r>
              <a:rPr lang="it-IT" sz="3400" b="1" i="1" cap="none" dirty="0" smtClean="0">
                <a:solidFill>
                  <a:schemeClr val="dk1"/>
                </a:solidFill>
                <a:latin typeface="Dancing Script"/>
                <a:ea typeface="Dancing Script"/>
                <a:cs typeface="Dancing Script"/>
                <a:sym typeface="Dancing Script"/>
              </a:rPr>
              <a:t>orecchie.</a:t>
            </a:r>
            <a:endParaRPr sz="3400" dirty="0">
              <a:latin typeface="Dancing Script"/>
              <a:ea typeface="Dancing Script"/>
              <a:cs typeface="Dancing Script"/>
              <a:sym typeface="Dancing Script"/>
            </a:endParaRPr>
          </a:p>
        </p:txBody>
      </p:sp>
      <p:sp>
        <p:nvSpPr>
          <p:cNvPr id="294" name="Google Shape;294;p20"/>
          <p:cNvSpPr/>
          <p:nvPr/>
        </p:nvSpPr>
        <p:spPr>
          <a:xfrm>
            <a:off x="7512150" y="6140400"/>
            <a:ext cx="1498200" cy="717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600">
                <a:solidFill>
                  <a:srgbClr val="FFFFFF"/>
                </a:solidFill>
                <a:latin typeface="Dancing Script"/>
                <a:ea typeface="Dancing Script"/>
                <a:cs typeface="Dancing Script"/>
                <a:sym typeface="Dancing Script"/>
              </a:rPr>
              <a:t> Ilenia P.</a:t>
            </a:r>
            <a:endParaRPr sz="2600">
              <a:solidFill>
                <a:srgbClr val="FFFFFF"/>
              </a:solidFill>
              <a:latin typeface="Dancing Script"/>
              <a:ea typeface="Dancing Script"/>
              <a:cs typeface="Dancing Script"/>
              <a:sym typeface="Dancing Script"/>
            </a:endParaRPr>
          </a:p>
          <a:p>
            <a:pPr marL="0" marR="0" lvl="0" indent="0" algn="l" rtl="0">
              <a:spcBef>
                <a:spcPts val="0"/>
              </a:spcBef>
              <a:spcAft>
                <a:spcPts val="0"/>
              </a:spcAft>
              <a:buNone/>
            </a:pPr>
            <a:endParaRPr sz="1800" b="1" i="1">
              <a:solidFill>
                <a:schemeClr val="dk1"/>
              </a:solidFill>
              <a:latin typeface="Meddon"/>
              <a:ea typeface="Meddon"/>
              <a:cs typeface="Meddon"/>
              <a:sym typeface="Meddon"/>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10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21"/>
          <p:cNvPicPr preferRelativeResize="0">
            <a:picLocks noGrp="1"/>
          </p:cNvPicPr>
          <p:nvPr>
            <p:ph type="body" idx="1"/>
          </p:nvPr>
        </p:nvPicPr>
        <p:blipFill rotWithShape="1">
          <a:blip r:embed="rId3">
            <a:alphaModFix/>
          </a:blip>
          <a:srcRect/>
          <a:stretch/>
        </p:blipFill>
        <p:spPr>
          <a:xfrm>
            <a:off x="291025" y="548650"/>
            <a:ext cx="8407200" cy="5887200"/>
          </a:xfrm>
          <a:prstGeom prst="rect">
            <a:avLst/>
          </a:prstGeom>
          <a:noFill/>
          <a:ln>
            <a:noFill/>
          </a:ln>
        </p:spPr>
      </p:pic>
      <p:sp>
        <p:nvSpPr>
          <p:cNvPr id="300" name="Google Shape;300;p21"/>
          <p:cNvSpPr txBox="1">
            <a:spLocks noGrp="1"/>
          </p:cNvSpPr>
          <p:nvPr>
            <p:ph type="title"/>
          </p:nvPr>
        </p:nvSpPr>
        <p:spPr>
          <a:xfrm>
            <a:off x="506425" y="358725"/>
            <a:ext cx="7976400" cy="1667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Meddon"/>
              <a:buNone/>
            </a:pPr>
            <a:r>
              <a:rPr lang="it-IT" sz="3400" b="1" i="1" cap="none" dirty="0">
                <a:solidFill>
                  <a:schemeClr val="dk1"/>
                </a:solidFill>
                <a:latin typeface="Dancing Script"/>
                <a:ea typeface="Dancing Script"/>
                <a:cs typeface="Dancing Script"/>
                <a:sym typeface="Dancing Script"/>
              </a:rPr>
              <a:t>Ulisse ringraziò i compagni per averlo aiutato a superare il canto delle </a:t>
            </a:r>
            <a:r>
              <a:rPr lang="it-IT" sz="3400" b="1" i="1" cap="none" dirty="0" smtClean="0">
                <a:solidFill>
                  <a:schemeClr val="dk1"/>
                </a:solidFill>
                <a:latin typeface="Dancing Script"/>
                <a:ea typeface="Dancing Script"/>
                <a:cs typeface="Dancing Script"/>
                <a:sym typeface="Dancing Script"/>
              </a:rPr>
              <a:t>sirene. </a:t>
            </a:r>
            <a:r>
              <a:rPr lang="it-IT" sz="2400" b="1" i="1" cap="none" dirty="0">
                <a:solidFill>
                  <a:schemeClr val="dk1"/>
                </a:solidFill>
                <a:latin typeface="Meddon"/>
                <a:ea typeface="Meddon"/>
                <a:cs typeface="Meddon"/>
                <a:sym typeface="Meddon"/>
              </a:rPr>
              <a:t/>
            </a:r>
            <a:br>
              <a:rPr lang="it-IT" sz="2400" b="1" i="1" cap="none" dirty="0">
                <a:solidFill>
                  <a:schemeClr val="dk1"/>
                </a:solidFill>
                <a:latin typeface="Meddon"/>
                <a:ea typeface="Meddon"/>
                <a:cs typeface="Meddon"/>
                <a:sym typeface="Meddon"/>
              </a:rPr>
            </a:br>
            <a:endParaRPr sz="2400" b="1" i="1" cap="none" dirty="0">
              <a:solidFill>
                <a:schemeClr val="dk1"/>
              </a:solidFill>
              <a:latin typeface="Meddon"/>
              <a:ea typeface="Meddon"/>
              <a:cs typeface="Meddon"/>
              <a:sym typeface="Meddon"/>
            </a:endParaRPr>
          </a:p>
        </p:txBody>
      </p:sp>
      <p:sp>
        <p:nvSpPr>
          <p:cNvPr id="301" name="Google Shape;301;p21"/>
          <p:cNvSpPr/>
          <p:nvPr/>
        </p:nvSpPr>
        <p:spPr>
          <a:xfrm>
            <a:off x="7069000" y="5718250"/>
            <a:ext cx="1751400" cy="717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600">
                <a:latin typeface="Dancing Script"/>
                <a:ea typeface="Dancing Script"/>
                <a:cs typeface="Dancing Script"/>
                <a:sym typeface="Dancing Script"/>
              </a:rPr>
              <a:t> Mattia P. </a:t>
            </a:r>
            <a:endParaRPr sz="2600">
              <a:latin typeface="Dancing Script"/>
              <a:ea typeface="Dancing Script"/>
              <a:cs typeface="Dancing Script"/>
              <a:sym typeface="Dancing Script"/>
            </a:endParaRPr>
          </a:p>
          <a:p>
            <a:pPr marL="0" marR="0" lvl="0" indent="0" algn="l" rtl="0">
              <a:spcBef>
                <a:spcPts val="0"/>
              </a:spcBef>
              <a:spcAft>
                <a:spcPts val="0"/>
              </a:spcAft>
              <a:buNone/>
            </a:pPr>
            <a:endParaRPr sz="1800" b="1" i="1">
              <a:solidFill>
                <a:schemeClr val="dk1"/>
              </a:solidFill>
              <a:latin typeface="Meddon"/>
              <a:ea typeface="Meddon"/>
              <a:cs typeface="Meddon"/>
              <a:sym typeface="Meddon"/>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22"/>
          <p:cNvPicPr preferRelativeResize="0">
            <a:picLocks noGrp="1"/>
          </p:cNvPicPr>
          <p:nvPr>
            <p:ph type="body" idx="1"/>
          </p:nvPr>
        </p:nvPicPr>
        <p:blipFill rotWithShape="1">
          <a:blip r:embed="rId3">
            <a:alphaModFix/>
          </a:blip>
          <a:srcRect/>
          <a:stretch/>
        </p:blipFill>
        <p:spPr>
          <a:xfrm>
            <a:off x="0" y="-126600"/>
            <a:ext cx="9251100" cy="7029000"/>
          </a:xfrm>
          <a:prstGeom prst="rect">
            <a:avLst/>
          </a:prstGeom>
          <a:noFill/>
          <a:ln>
            <a:noFill/>
          </a:ln>
        </p:spPr>
      </p:pic>
      <p:sp>
        <p:nvSpPr>
          <p:cNvPr id="307" name="Google Shape;307;p22"/>
          <p:cNvSpPr txBox="1">
            <a:spLocks noGrp="1"/>
          </p:cNvSpPr>
          <p:nvPr>
            <p:ph type="title"/>
          </p:nvPr>
        </p:nvSpPr>
        <p:spPr>
          <a:xfrm>
            <a:off x="147700" y="-295425"/>
            <a:ext cx="8871600" cy="1709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Meddon"/>
              <a:buNone/>
            </a:pPr>
            <a:endParaRPr b="1">
              <a:solidFill>
                <a:srgbClr val="0000FF"/>
              </a:solidFill>
              <a:latin typeface="Dancing Script"/>
              <a:ea typeface="Dancing Script"/>
              <a:cs typeface="Dancing Script"/>
              <a:sym typeface="Dancing Script"/>
            </a:endParaRPr>
          </a:p>
          <a:p>
            <a:pPr marL="0" lvl="0" indent="0" algn="l" rtl="0">
              <a:spcBef>
                <a:spcPts val="0"/>
              </a:spcBef>
              <a:spcAft>
                <a:spcPts val="0"/>
              </a:spcAft>
              <a:buClr>
                <a:schemeClr val="dk1"/>
              </a:buClr>
              <a:buSzPts val="2400"/>
              <a:buFont typeface="Meddon"/>
              <a:buNone/>
            </a:pPr>
            <a:r>
              <a:rPr lang="it-IT" b="1" i="1" cap="none">
                <a:solidFill>
                  <a:srgbClr val="000000"/>
                </a:solidFill>
                <a:latin typeface="Dancing Script"/>
                <a:ea typeface="Dancing Script"/>
                <a:cs typeface="Dancing Script"/>
                <a:sym typeface="Dancing Script"/>
              </a:rPr>
              <a:t>Giunto davanti allo stretto di Messina, Ulisse  si trovò a                  .                                     fronteggiar</a:t>
            </a:r>
            <a:r>
              <a:rPr lang="it-IT" b="1" i="1">
                <a:solidFill>
                  <a:srgbClr val="000000"/>
                </a:solidFill>
                <a:latin typeface="Dancing Script"/>
                <a:ea typeface="Dancing Script"/>
                <a:cs typeface="Dancing Script"/>
                <a:sym typeface="Dancing Script"/>
              </a:rPr>
              <a:t>e </a:t>
            </a:r>
            <a:r>
              <a:rPr lang="it-IT" b="1" i="1" cap="none">
                <a:solidFill>
                  <a:srgbClr val="000000"/>
                </a:solidFill>
                <a:latin typeface="Dancing Script"/>
                <a:ea typeface="Dancing Script"/>
                <a:cs typeface="Dancing Script"/>
                <a:sym typeface="Dancing Script"/>
              </a:rPr>
              <a:t>Scilla ,                                                  </a:t>
            </a:r>
            <a:r>
              <a:rPr lang="it-IT" b="1" i="1">
                <a:solidFill>
                  <a:srgbClr val="000000"/>
                </a:solidFill>
                <a:latin typeface="Dancing Script"/>
                <a:ea typeface="Dancing Script"/>
                <a:cs typeface="Dancing Script"/>
                <a:sym typeface="Dancing Script"/>
              </a:rPr>
              <a:t>.                                  i</a:t>
            </a:r>
            <a:r>
              <a:rPr lang="it-IT" b="1" i="1" cap="none">
                <a:solidFill>
                  <a:srgbClr val="000000"/>
                </a:solidFill>
                <a:latin typeface="Dancing Script"/>
                <a:ea typeface="Dancing Script"/>
                <a:cs typeface="Dancing Script"/>
                <a:sym typeface="Dancing Script"/>
              </a:rPr>
              <a:t>l terribile mostro a sei teste.</a:t>
            </a:r>
            <a:endParaRPr b="1">
              <a:solidFill>
                <a:srgbClr val="000000"/>
              </a:solidFill>
              <a:latin typeface="Dancing Script"/>
              <a:ea typeface="Dancing Script"/>
              <a:cs typeface="Dancing Script"/>
              <a:sym typeface="Dancing Script"/>
            </a:endParaRPr>
          </a:p>
        </p:txBody>
      </p:sp>
      <p:sp>
        <p:nvSpPr>
          <p:cNvPr id="308" name="Google Shape;308;p22"/>
          <p:cNvSpPr/>
          <p:nvPr/>
        </p:nvSpPr>
        <p:spPr>
          <a:xfrm>
            <a:off x="0" y="6013700"/>
            <a:ext cx="1751400" cy="717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600">
                <a:latin typeface="Dancing Script"/>
                <a:ea typeface="Dancing Script"/>
                <a:cs typeface="Dancing Script"/>
                <a:sym typeface="Dancing Script"/>
              </a:rPr>
              <a:t> Federico S. </a:t>
            </a:r>
            <a:endParaRPr sz="2600">
              <a:latin typeface="Dancing Script"/>
              <a:ea typeface="Dancing Script"/>
              <a:cs typeface="Dancing Script"/>
              <a:sym typeface="Dancing Script"/>
            </a:endParaRPr>
          </a:p>
          <a:p>
            <a:pPr marL="0" marR="0" lvl="0" indent="0" algn="l" rtl="0">
              <a:spcBef>
                <a:spcPts val="0"/>
              </a:spcBef>
              <a:spcAft>
                <a:spcPts val="0"/>
              </a:spcAft>
              <a:buNone/>
            </a:pPr>
            <a:endParaRPr sz="1800" b="1" i="1">
              <a:solidFill>
                <a:schemeClr val="dk1"/>
              </a:solidFill>
              <a:latin typeface="Meddon"/>
              <a:ea typeface="Meddon"/>
              <a:cs typeface="Meddon"/>
              <a:sym typeface="Meddon"/>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3"/>
          <p:cNvSpPr txBox="1">
            <a:spLocks noGrp="1"/>
          </p:cNvSpPr>
          <p:nvPr>
            <p:ph type="title"/>
          </p:nvPr>
        </p:nvSpPr>
        <p:spPr>
          <a:xfrm>
            <a:off x="295425" y="0"/>
            <a:ext cx="8651700" cy="215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2400"/>
              <a:buFont typeface="Meddon"/>
              <a:buNone/>
            </a:pPr>
            <a:r>
              <a:rPr lang="it-IT" sz="3400" b="1" i="1" cap="none" dirty="0">
                <a:solidFill>
                  <a:schemeClr val="dk1"/>
                </a:solidFill>
                <a:latin typeface="Dancing Script"/>
                <a:ea typeface="Dancing Script"/>
                <a:cs typeface="Dancing Script"/>
                <a:sym typeface="Dancing Script"/>
              </a:rPr>
              <a:t>Ulisse giun</a:t>
            </a:r>
            <a:r>
              <a:rPr lang="it-IT" sz="3400" b="1" i="1" dirty="0">
                <a:solidFill>
                  <a:schemeClr val="dk1"/>
                </a:solidFill>
                <a:latin typeface="Dancing Script"/>
                <a:ea typeface="Dancing Script"/>
                <a:cs typeface="Dancing Script"/>
                <a:sym typeface="Dancing Script"/>
              </a:rPr>
              <a:t>s</a:t>
            </a:r>
            <a:r>
              <a:rPr lang="it-IT" sz="3400" b="1" i="1" cap="none" dirty="0">
                <a:solidFill>
                  <a:schemeClr val="dk1"/>
                </a:solidFill>
                <a:latin typeface="Dancing Script"/>
                <a:ea typeface="Dancing Script"/>
                <a:cs typeface="Dancing Script"/>
                <a:sym typeface="Dancing Script"/>
              </a:rPr>
              <a:t>e a Itaca sotto mentite spoglie e l’unico a </a:t>
            </a:r>
            <a:r>
              <a:rPr lang="it-IT" sz="3400" b="1" i="1" cap="none">
                <a:solidFill>
                  <a:schemeClr val="dk1"/>
                </a:solidFill>
                <a:latin typeface="Dancing Script"/>
                <a:ea typeface="Dancing Script"/>
                <a:cs typeface="Dancing Script"/>
                <a:sym typeface="Dancing Script"/>
              </a:rPr>
              <a:t>riconoscerlo </a:t>
            </a:r>
            <a:r>
              <a:rPr lang="it-IT" sz="3400" b="1" i="1" smtClean="0">
                <a:solidFill>
                  <a:schemeClr val="dk1"/>
                </a:solidFill>
                <a:latin typeface="Dancing Script"/>
                <a:ea typeface="Dancing Script"/>
                <a:cs typeface="Dancing Script"/>
                <a:sym typeface="Dancing Script"/>
              </a:rPr>
              <a:t>fu </a:t>
            </a:r>
            <a:r>
              <a:rPr lang="it-IT" sz="3400" b="1" i="1" cap="none" smtClean="0">
                <a:solidFill>
                  <a:schemeClr val="dk1"/>
                </a:solidFill>
                <a:latin typeface="Dancing Script"/>
                <a:ea typeface="Dancing Script"/>
                <a:cs typeface="Dancing Script"/>
                <a:sym typeface="Dancing Script"/>
              </a:rPr>
              <a:t>Argo</a:t>
            </a:r>
            <a:r>
              <a:rPr lang="it-IT" sz="3400" b="1" i="1" cap="none" dirty="0">
                <a:solidFill>
                  <a:schemeClr val="dk1"/>
                </a:solidFill>
                <a:latin typeface="Dancing Script"/>
                <a:ea typeface="Dancing Script"/>
                <a:cs typeface="Dancing Script"/>
                <a:sym typeface="Dancing Script"/>
              </a:rPr>
              <a:t>, il  vecchio cane fedele che, dopo averlo rivisto, </a:t>
            </a:r>
            <a:r>
              <a:rPr lang="it-IT" sz="3400" b="1" i="1" cap="none" dirty="0" smtClean="0">
                <a:solidFill>
                  <a:schemeClr val="dk1"/>
                </a:solidFill>
                <a:latin typeface="Dancing Script"/>
                <a:ea typeface="Dancing Script"/>
                <a:cs typeface="Dancing Script"/>
                <a:sym typeface="Dancing Script"/>
              </a:rPr>
              <a:t>morì.</a:t>
            </a:r>
            <a:endParaRPr sz="3400" b="1" i="1" cap="none" dirty="0">
              <a:solidFill>
                <a:schemeClr val="dk1"/>
              </a:solidFill>
              <a:latin typeface="Dancing Script"/>
              <a:ea typeface="Dancing Script"/>
              <a:cs typeface="Dancing Script"/>
              <a:sym typeface="Dancing Script"/>
            </a:endParaRPr>
          </a:p>
        </p:txBody>
      </p:sp>
      <p:pic>
        <p:nvPicPr>
          <p:cNvPr id="314" name="Google Shape;314;p23"/>
          <p:cNvPicPr preferRelativeResize="0">
            <a:picLocks noGrp="1"/>
          </p:cNvPicPr>
          <p:nvPr>
            <p:ph type="body" idx="1"/>
          </p:nvPr>
        </p:nvPicPr>
        <p:blipFill rotWithShape="1">
          <a:blip r:embed="rId3">
            <a:alphaModFix/>
          </a:blip>
          <a:srcRect/>
          <a:stretch/>
        </p:blipFill>
        <p:spPr>
          <a:xfrm>
            <a:off x="295425" y="2152500"/>
            <a:ext cx="6960900" cy="4366200"/>
          </a:xfrm>
          <a:prstGeom prst="rect">
            <a:avLst/>
          </a:prstGeom>
          <a:noFill/>
          <a:ln>
            <a:noFill/>
          </a:ln>
        </p:spPr>
      </p:pic>
      <p:sp>
        <p:nvSpPr>
          <p:cNvPr id="315" name="Google Shape;315;p23"/>
          <p:cNvSpPr/>
          <p:nvPr/>
        </p:nvSpPr>
        <p:spPr>
          <a:xfrm>
            <a:off x="7835875" y="5949272"/>
            <a:ext cx="665400" cy="569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16" name="Google Shape;316;p23"/>
          <p:cNvSpPr/>
          <p:nvPr/>
        </p:nvSpPr>
        <p:spPr>
          <a:xfrm>
            <a:off x="7069000" y="5718250"/>
            <a:ext cx="1751400" cy="717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600">
                <a:latin typeface="Dancing Script"/>
                <a:ea typeface="Dancing Script"/>
                <a:cs typeface="Dancing Script"/>
                <a:sym typeface="Dancing Script"/>
              </a:rPr>
              <a:t> Oberdan  P. </a:t>
            </a:r>
            <a:endParaRPr sz="2600">
              <a:latin typeface="Dancing Script"/>
              <a:ea typeface="Dancing Script"/>
              <a:cs typeface="Dancing Script"/>
              <a:sym typeface="Dancing Script"/>
            </a:endParaRPr>
          </a:p>
          <a:p>
            <a:pPr marL="0" marR="0" lvl="0" indent="0" algn="l" rtl="0">
              <a:spcBef>
                <a:spcPts val="0"/>
              </a:spcBef>
              <a:spcAft>
                <a:spcPts val="0"/>
              </a:spcAft>
              <a:buNone/>
            </a:pPr>
            <a:endParaRPr sz="1800" b="1" i="1">
              <a:solidFill>
                <a:schemeClr val="dk1"/>
              </a:solidFill>
              <a:latin typeface="Meddon"/>
              <a:ea typeface="Meddon"/>
              <a:cs typeface="Meddon"/>
              <a:sym typeface="Meddon"/>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4"/>
                                        </p:tgtEl>
                                        <p:attrNameLst>
                                          <p:attrName>style.visibility</p:attrName>
                                        </p:attrNameLst>
                                      </p:cBhvr>
                                      <p:to>
                                        <p:strVal val="visible"/>
                                      </p:to>
                                    </p:set>
                                    <p:animEffect transition="in" filter="fade">
                                      <p:cBhvr>
                                        <p:cTn id="7" dur="100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24"/>
          <p:cNvPicPr preferRelativeResize="0">
            <a:picLocks noGrp="1"/>
          </p:cNvPicPr>
          <p:nvPr>
            <p:ph type="body" idx="1"/>
          </p:nvPr>
        </p:nvPicPr>
        <p:blipFill rotWithShape="1">
          <a:blip r:embed="rId3">
            <a:alphaModFix/>
          </a:blip>
          <a:srcRect l="1515" t="2821" r="1515"/>
          <a:stretch/>
        </p:blipFill>
        <p:spPr>
          <a:xfrm>
            <a:off x="1266125" y="126525"/>
            <a:ext cx="6731400" cy="4621200"/>
          </a:xfrm>
          <a:prstGeom prst="rect">
            <a:avLst/>
          </a:prstGeom>
          <a:noFill/>
          <a:ln>
            <a:noFill/>
          </a:ln>
        </p:spPr>
      </p:pic>
      <p:sp>
        <p:nvSpPr>
          <p:cNvPr id="322" name="Google Shape;322;p24"/>
          <p:cNvSpPr/>
          <p:nvPr/>
        </p:nvSpPr>
        <p:spPr>
          <a:xfrm flipH="1">
            <a:off x="10635203" y="5971729"/>
            <a:ext cx="865200" cy="562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i="1">
                <a:solidFill>
                  <a:schemeClr val="dk1"/>
                </a:solidFill>
                <a:latin typeface="Meddon"/>
                <a:ea typeface="Meddon"/>
                <a:cs typeface="Meddon"/>
                <a:sym typeface="Meddon"/>
              </a:rPr>
              <a:t>W Y.</a:t>
            </a:r>
            <a:endParaRPr sz="1800">
              <a:solidFill>
                <a:schemeClr val="lt1"/>
              </a:solidFill>
              <a:latin typeface="Century Gothic"/>
              <a:ea typeface="Century Gothic"/>
              <a:cs typeface="Century Gothic"/>
              <a:sym typeface="Century Gothic"/>
            </a:endParaRPr>
          </a:p>
        </p:txBody>
      </p:sp>
      <p:sp>
        <p:nvSpPr>
          <p:cNvPr id="323" name="Google Shape;323;p24"/>
          <p:cNvSpPr/>
          <p:nvPr/>
        </p:nvSpPr>
        <p:spPr>
          <a:xfrm>
            <a:off x="6288250" y="4030125"/>
            <a:ext cx="1751400" cy="717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600">
                <a:latin typeface="Dancing Script"/>
                <a:ea typeface="Dancing Script"/>
                <a:cs typeface="Dancing Script"/>
                <a:sym typeface="Dancing Script"/>
              </a:rPr>
              <a:t>Wang Y </a:t>
            </a:r>
            <a:endParaRPr sz="2600">
              <a:latin typeface="Dancing Script"/>
              <a:ea typeface="Dancing Script"/>
              <a:cs typeface="Dancing Script"/>
              <a:sym typeface="Dancing Script"/>
            </a:endParaRPr>
          </a:p>
          <a:p>
            <a:pPr marL="0" marR="0" lvl="0" indent="0" algn="l" rtl="0">
              <a:spcBef>
                <a:spcPts val="0"/>
              </a:spcBef>
              <a:spcAft>
                <a:spcPts val="0"/>
              </a:spcAft>
              <a:buNone/>
            </a:pPr>
            <a:endParaRPr sz="1800" b="1" i="1">
              <a:solidFill>
                <a:schemeClr val="dk1"/>
              </a:solidFill>
              <a:latin typeface="Meddon"/>
              <a:ea typeface="Meddon"/>
              <a:cs typeface="Meddon"/>
              <a:sym typeface="Meddon"/>
            </a:endParaRPr>
          </a:p>
        </p:txBody>
      </p:sp>
      <p:sp>
        <p:nvSpPr>
          <p:cNvPr id="324" name="Google Shape;324;p24"/>
          <p:cNvSpPr txBox="1">
            <a:spLocks noGrp="1"/>
          </p:cNvSpPr>
          <p:nvPr>
            <p:ph type="title"/>
          </p:nvPr>
        </p:nvSpPr>
        <p:spPr>
          <a:xfrm>
            <a:off x="337625" y="4410225"/>
            <a:ext cx="8588400" cy="221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2400"/>
              <a:buFont typeface="Meddon"/>
              <a:buNone/>
            </a:pPr>
            <a:r>
              <a:rPr lang="it-IT" sz="3400" b="1" i="1" cap="none">
                <a:solidFill>
                  <a:schemeClr val="dk1"/>
                </a:solidFill>
                <a:latin typeface="Dancing Script"/>
                <a:ea typeface="Dancing Script"/>
                <a:cs typeface="Dancing Script"/>
                <a:sym typeface="Dancing Script"/>
              </a:rPr>
              <a:t>In tutti quegli anni, Penelope attese Ulisse tenendo lontani i Proci attraverso lo stratagemma della tela che tesseva</a:t>
            </a:r>
            <a:r>
              <a:rPr lang="it-IT" sz="3400" b="1" i="1">
                <a:solidFill>
                  <a:schemeClr val="dk1"/>
                </a:solidFill>
                <a:latin typeface="Dancing Script"/>
                <a:ea typeface="Dancing Script"/>
                <a:cs typeface="Dancing Script"/>
                <a:sym typeface="Dancing Script"/>
              </a:rPr>
              <a:t> </a:t>
            </a:r>
            <a:r>
              <a:rPr lang="it-IT" sz="3400" b="1" i="1" cap="none">
                <a:solidFill>
                  <a:schemeClr val="dk1"/>
                </a:solidFill>
                <a:latin typeface="Dancing Script"/>
                <a:ea typeface="Dancing Script"/>
                <a:cs typeface="Dancing Script"/>
                <a:sym typeface="Dancing Script"/>
              </a:rPr>
              <a:t>di giorno e disfaceva di notte.</a:t>
            </a:r>
            <a:endParaRPr sz="3400">
              <a:latin typeface="Dancing Script"/>
              <a:ea typeface="Dancing Script"/>
              <a:cs typeface="Dancing Script"/>
              <a:sym typeface="Dancing Script"/>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10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78397534d7_0_6"/>
          <p:cNvSpPr txBox="1">
            <a:spLocks noGrp="1"/>
          </p:cNvSpPr>
          <p:nvPr>
            <p:ph type="body" idx="1"/>
          </p:nvPr>
        </p:nvSpPr>
        <p:spPr>
          <a:xfrm>
            <a:off x="506425" y="147700"/>
            <a:ext cx="7111200" cy="4557900"/>
          </a:xfrm>
          <a:prstGeom prst="rect">
            <a:avLst/>
          </a:prstGeom>
        </p:spPr>
        <p:txBody>
          <a:bodyPr spcFirstLastPara="1" wrap="square" lIns="91425" tIns="45700" rIns="91425" bIns="45700" anchor="ctr" anchorCtr="0">
            <a:noAutofit/>
          </a:bodyPr>
          <a:lstStyle/>
          <a:p>
            <a:pPr marL="0" lvl="0" indent="0" algn="l" rtl="0">
              <a:spcBef>
                <a:spcPts val="360"/>
              </a:spcBef>
              <a:spcAft>
                <a:spcPts val="0"/>
              </a:spcAft>
              <a:buNone/>
            </a:pPr>
            <a:r>
              <a:rPr lang="it-IT" sz="2400" b="1" dirty="0">
                <a:solidFill>
                  <a:srgbClr val="000000"/>
                </a:solidFill>
                <a:latin typeface="Dancing Script"/>
                <a:ea typeface="Dancing Script"/>
                <a:cs typeface="Dancing Script"/>
                <a:sym typeface="Dancing Script"/>
              </a:rPr>
              <a:t>Il presente lavoro è stato realizzato dagli alunni attraverso attività di Didattica a </a:t>
            </a:r>
            <a:r>
              <a:rPr lang="it-IT" sz="2400" b="1" dirty="0" smtClean="0">
                <a:solidFill>
                  <a:srgbClr val="000000"/>
                </a:solidFill>
                <a:latin typeface="Dancing Script"/>
                <a:ea typeface="Dancing Script"/>
                <a:cs typeface="Dancing Script"/>
                <a:sym typeface="Dancing Script"/>
              </a:rPr>
              <a:t>Distanza. </a:t>
            </a:r>
            <a:endParaRPr sz="2400" b="1" dirty="0">
              <a:solidFill>
                <a:srgbClr val="000000"/>
              </a:solidFill>
              <a:latin typeface="Dancing Script"/>
              <a:ea typeface="Dancing Script"/>
              <a:cs typeface="Dancing Script"/>
              <a:sym typeface="Dancing Script"/>
            </a:endParaRPr>
          </a:p>
          <a:p>
            <a:pPr marL="0" lvl="0" indent="0">
              <a:spcBef>
                <a:spcPts val="600"/>
              </a:spcBef>
              <a:spcAft>
                <a:spcPts val="600"/>
              </a:spcAft>
              <a:buNone/>
            </a:pPr>
            <a:r>
              <a:rPr lang="it-IT" sz="2400" b="1" dirty="0">
                <a:solidFill>
                  <a:srgbClr val="000000"/>
                </a:solidFill>
                <a:latin typeface="Dancing Script"/>
                <a:ea typeface="Dancing Script"/>
                <a:cs typeface="Dancing Script"/>
                <a:sym typeface="Dancing Script"/>
              </a:rPr>
              <a:t>La lettura e l’analisi di brani del poema epico hanno suggerito le illustrazioni che, una volta condivise, hanno generato le didascalie di </a:t>
            </a:r>
            <a:r>
              <a:rPr lang="it-IT" sz="2400" b="1" dirty="0" smtClean="0">
                <a:solidFill>
                  <a:srgbClr val="000000"/>
                </a:solidFill>
                <a:latin typeface="Dancing Script"/>
                <a:ea typeface="Dancing Script"/>
                <a:cs typeface="Dancing Script"/>
                <a:sym typeface="Dancing Script"/>
              </a:rPr>
              <a:t>sintesi, </a:t>
            </a:r>
            <a:r>
              <a:rPr lang="it-IT" sz="2400" b="1" dirty="0">
                <a:solidFill>
                  <a:srgbClr val="000000"/>
                </a:solidFill>
                <a:latin typeface="Dancing Script"/>
                <a:ea typeface="Dancing Script"/>
                <a:cs typeface="Dancing Script"/>
                <a:sym typeface="Dancing Script"/>
              </a:rPr>
              <a:t>permettendo a tutto il gruppo classe di </a:t>
            </a:r>
            <a:r>
              <a:rPr lang="it-IT" sz="2400" b="1" dirty="0" smtClean="0">
                <a:solidFill>
                  <a:srgbClr val="000000"/>
                </a:solidFill>
                <a:latin typeface="Dancing Script"/>
                <a:ea typeface="Dancing Script"/>
                <a:cs typeface="Dancing Script"/>
                <a:sym typeface="Dancing Script"/>
              </a:rPr>
              <a:t>apprezzare </a:t>
            </a:r>
            <a:r>
              <a:rPr lang="it-IT" sz="2400" b="1" dirty="0">
                <a:solidFill>
                  <a:srgbClr val="000000"/>
                </a:solidFill>
                <a:latin typeface="Dancing Script"/>
                <a:ea typeface="Dancing Script"/>
                <a:cs typeface="Dancing Script"/>
                <a:sym typeface="Dancing Script"/>
              </a:rPr>
              <a:t>e </a:t>
            </a:r>
            <a:r>
              <a:rPr lang="it-IT" sz="2400" b="1" dirty="0">
                <a:solidFill>
                  <a:srgbClr val="000000"/>
                </a:solidFill>
                <a:latin typeface="Dancing Script"/>
                <a:ea typeface="Dancing Script"/>
                <a:cs typeface="Dancing Script"/>
                <a:sym typeface="Dancing Script"/>
              </a:rPr>
              <a:t>comprendere meglio </a:t>
            </a:r>
            <a:r>
              <a:rPr lang="it-IT" sz="2400" b="1" dirty="0">
                <a:solidFill>
                  <a:srgbClr val="000000"/>
                </a:solidFill>
                <a:latin typeface="Dancing Script"/>
                <a:ea typeface="Dancing Script"/>
                <a:cs typeface="Dancing Script"/>
                <a:sym typeface="Dancing Script"/>
              </a:rPr>
              <a:t>questo splendido classico della Letteratura universale.</a:t>
            </a:r>
            <a:endParaRPr sz="2400" b="1" dirty="0">
              <a:solidFill>
                <a:srgbClr val="000000"/>
              </a:solidFill>
              <a:latin typeface="Dancing Script"/>
              <a:ea typeface="Dancing Script"/>
              <a:cs typeface="Dancing Script"/>
              <a:sym typeface="Dancing Script"/>
            </a:endParaRPr>
          </a:p>
        </p:txBody>
      </p:sp>
      <p:pic>
        <p:nvPicPr>
          <p:cNvPr id="331" name="Google Shape;331;g78397534d7_0_6"/>
          <p:cNvPicPr preferRelativeResize="0"/>
          <p:nvPr/>
        </p:nvPicPr>
        <p:blipFill rotWithShape="1">
          <a:blip r:embed="rId3">
            <a:alphaModFix/>
          </a:blip>
          <a:srcRect l="1603" t="40954"/>
          <a:stretch/>
        </p:blipFill>
        <p:spPr>
          <a:xfrm>
            <a:off x="0" y="5085550"/>
            <a:ext cx="9144000" cy="13082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10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
          <p:cNvSpPr txBox="1">
            <a:spLocks noGrp="1"/>
          </p:cNvSpPr>
          <p:nvPr>
            <p:ph type="title"/>
          </p:nvPr>
        </p:nvSpPr>
        <p:spPr>
          <a:xfrm>
            <a:off x="799600" y="316525"/>
            <a:ext cx="7156800" cy="2032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Meddon"/>
              <a:buNone/>
            </a:pPr>
            <a:r>
              <a:rPr lang="it-IT" sz="3400" b="1" i="1" cap="none" dirty="0" err="1">
                <a:solidFill>
                  <a:schemeClr val="dk1"/>
                </a:solidFill>
                <a:latin typeface="Dancing Script"/>
                <a:ea typeface="Dancing Script"/>
                <a:cs typeface="Dancing Script"/>
                <a:sym typeface="Dancing Script"/>
              </a:rPr>
              <a:t>Nausicaa</a:t>
            </a:r>
            <a:r>
              <a:rPr lang="it-IT" sz="3400" b="1" i="1" cap="none" dirty="0">
                <a:solidFill>
                  <a:schemeClr val="dk1"/>
                </a:solidFill>
                <a:latin typeface="Dancing Script"/>
                <a:ea typeface="Dancing Script"/>
                <a:cs typeface="Dancing Script"/>
                <a:sym typeface="Dancing Script"/>
              </a:rPr>
              <a:t> incontr</a:t>
            </a:r>
            <a:r>
              <a:rPr lang="it-IT" sz="3400" b="1" i="1" dirty="0">
                <a:solidFill>
                  <a:schemeClr val="dk1"/>
                </a:solidFill>
                <a:latin typeface="Dancing Script"/>
                <a:ea typeface="Dancing Script"/>
                <a:cs typeface="Dancing Script"/>
                <a:sym typeface="Dancing Script"/>
              </a:rPr>
              <a:t>ò</a:t>
            </a:r>
            <a:r>
              <a:rPr lang="it-IT" sz="3400" b="1" i="1" cap="none" dirty="0">
                <a:solidFill>
                  <a:schemeClr val="dk1"/>
                </a:solidFill>
                <a:latin typeface="Dancing Script"/>
                <a:ea typeface="Dancing Script"/>
                <a:cs typeface="Dancing Script"/>
                <a:sym typeface="Dancing Script"/>
              </a:rPr>
              <a:t> Ulisse, naufragato dopo essere fuggito dalla ninfa Calipso e deci</a:t>
            </a:r>
            <a:r>
              <a:rPr lang="it-IT" sz="3400" b="1" i="1" dirty="0">
                <a:solidFill>
                  <a:schemeClr val="dk1"/>
                </a:solidFill>
                <a:latin typeface="Dancing Script"/>
                <a:ea typeface="Dancing Script"/>
                <a:cs typeface="Dancing Script"/>
                <a:sym typeface="Dancing Script"/>
              </a:rPr>
              <a:t>se</a:t>
            </a:r>
            <a:r>
              <a:rPr lang="it-IT" sz="3400" b="1" i="1" cap="none" dirty="0">
                <a:solidFill>
                  <a:schemeClr val="dk1"/>
                </a:solidFill>
                <a:latin typeface="Dancing Script"/>
                <a:ea typeface="Dancing Script"/>
                <a:cs typeface="Dancing Script"/>
                <a:sym typeface="Dancing Script"/>
              </a:rPr>
              <a:t> di  dargli ospitalità.</a:t>
            </a:r>
            <a:endParaRPr sz="3400" b="1" i="1" cap="none" dirty="0">
              <a:solidFill>
                <a:schemeClr val="dk1"/>
              </a:solidFill>
              <a:latin typeface="Dancing Script"/>
              <a:ea typeface="Dancing Script"/>
              <a:cs typeface="Dancing Script"/>
              <a:sym typeface="Dancing Script"/>
            </a:endParaRPr>
          </a:p>
        </p:txBody>
      </p:sp>
      <p:pic>
        <p:nvPicPr>
          <p:cNvPr id="160" name="Google Shape;160;p2"/>
          <p:cNvPicPr preferRelativeResize="0">
            <a:picLocks noGrp="1"/>
          </p:cNvPicPr>
          <p:nvPr>
            <p:ph type="body" idx="1"/>
          </p:nvPr>
        </p:nvPicPr>
        <p:blipFill rotWithShape="1">
          <a:blip r:embed="rId3">
            <a:alphaModFix/>
          </a:blip>
          <a:srcRect/>
          <a:stretch/>
        </p:blipFill>
        <p:spPr>
          <a:xfrm>
            <a:off x="2489708" y="2349030"/>
            <a:ext cx="4164600" cy="3767100"/>
          </a:xfrm>
          <a:prstGeom prst="rect">
            <a:avLst/>
          </a:prstGeom>
          <a:noFill/>
          <a:ln>
            <a:noFill/>
          </a:ln>
        </p:spPr>
      </p:pic>
      <p:sp>
        <p:nvSpPr>
          <p:cNvPr id="161" name="Google Shape;161;p2"/>
          <p:cNvSpPr txBox="1"/>
          <p:nvPr/>
        </p:nvSpPr>
        <p:spPr>
          <a:xfrm>
            <a:off x="7026825" y="5781825"/>
            <a:ext cx="1540500" cy="7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2600">
                <a:latin typeface="Dancing Script"/>
                <a:ea typeface="Dancing Script"/>
                <a:cs typeface="Dancing Script"/>
                <a:sym typeface="Dancing Script"/>
              </a:rPr>
              <a:t>Serena R.</a:t>
            </a:r>
            <a:endParaRPr sz="2600">
              <a:latin typeface="Dancing Script"/>
              <a:ea typeface="Dancing Script"/>
              <a:cs typeface="Dancing Script"/>
              <a:sym typeface="Dancing Script"/>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
          <p:cNvSpPr txBox="1">
            <a:spLocks noGrp="1"/>
          </p:cNvSpPr>
          <p:nvPr>
            <p:ph type="title"/>
          </p:nvPr>
        </p:nvSpPr>
        <p:spPr>
          <a:xfrm>
            <a:off x="351600" y="0"/>
            <a:ext cx="8426700" cy="327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Meddon"/>
              <a:buNone/>
            </a:pPr>
            <a:r>
              <a:rPr lang="it-IT" sz="2400" b="1" i="1">
                <a:solidFill>
                  <a:schemeClr val="dk1"/>
                </a:solidFill>
                <a:latin typeface="Dancing Script"/>
                <a:ea typeface="Dancing Script"/>
                <a:cs typeface="Dancing Script"/>
                <a:sym typeface="Dancing Script"/>
              </a:rPr>
              <a:t>S</a:t>
            </a:r>
            <a:r>
              <a:rPr lang="it-IT" sz="3400" b="1" i="1" cap="none">
                <a:solidFill>
                  <a:schemeClr val="dk1"/>
                </a:solidFill>
                <a:latin typeface="Dancing Script"/>
                <a:ea typeface="Dancing Script"/>
                <a:cs typeface="Dancing Script"/>
                <a:sym typeface="Dancing Script"/>
              </a:rPr>
              <a:t>ull’isola dei Ciclopi ,</a:t>
            </a:r>
            <a:endParaRPr sz="3400" b="1" i="1" cap="none">
              <a:solidFill>
                <a:schemeClr val="dk1"/>
              </a:solidFill>
              <a:latin typeface="Dancing Script"/>
              <a:ea typeface="Dancing Script"/>
              <a:cs typeface="Dancing Script"/>
              <a:sym typeface="Dancing Script"/>
            </a:endParaRPr>
          </a:p>
          <a:p>
            <a:pPr marL="0" lvl="0" indent="0" algn="l" rtl="0">
              <a:spcBef>
                <a:spcPts val="0"/>
              </a:spcBef>
              <a:spcAft>
                <a:spcPts val="0"/>
              </a:spcAft>
              <a:buClr>
                <a:schemeClr val="dk1"/>
              </a:buClr>
              <a:buSzPts val="2400"/>
              <a:buFont typeface="Meddon"/>
              <a:buNone/>
            </a:pPr>
            <a:r>
              <a:rPr lang="it-IT" sz="3400" b="1" i="1" cap="none">
                <a:solidFill>
                  <a:schemeClr val="dk1"/>
                </a:solidFill>
                <a:latin typeface="Dancing Script"/>
                <a:ea typeface="Dancing Script"/>
                <a:cs typeface="Dancing Script"/>
                <a:sym typeface="Dancing Script"/>
              </a:rPr>
              <a:t> mentre erano prigionieri di Polifemo, </a:t>
            </a:r>
            <a:endParaRPr sz="3400" b="1" i="1" cap="none">
              <a:solidFill>
                <a:schemeClr val="dk1"/>
              </a:solidFill>
              <a:latin typeface="Dancing Script"/>
              <a:ea typeface="Dancing Script"/>
              <a:cs typeface="Dancing Script"/>
              <a:sym typeface="Dancing Script"/>
            </a:endParaRPr>
          </a:p>
          <a:p>
            <a:pPr marL="0" lvl="0" indent="0" algn="l" rtl="0">
              <a:spcBef>
                <a:spcPts val="0"/>
              </a:spcBef>
              <a:spcAft>
                <a:spcPts val="0"/>
              </a:spcAft>
              <a:buClr>
                <a:schemeClr val="dk1"/>
              </a:buClr>
              <a:buSzPts val="2400"/>
              <a:buFont typeface="Meddon"/>
              <a:buNone/>
            </a:pPr>
            <a:r>
              <a:rPr lang="it-IT" sz="3400" b="1" i="1" cap="none">
                <a:solidFill>
                  <a:schemeClr val="dk1"/>
                </a:solidFill>
                <a:latin typeface="Dancing Script"/>
                <a:ea typeface="Dancing Script"/>
                <a:cs typeface="Dancing Script"/>
                <a:sym typeface="Dancing Script"/>
              </a:rPr>
              <a:t>Ulisse conficcò un tronco nell’occhio del ciclope </a:t>
            </a:r>
            <a:endParaRPr sz="3400" b="1" i="1" cap="none">
              <a:solidFill>
                <a:schemeClr val="dk1"/>
              </a:solidFill>
              <a:latin typeface="Dancing Script"/>
              <a:ea typeface="Dancing Script"/>
              <a:cs typeface="Dancing Script"/>
              <a:sym typeface="Dancing Script"/>
            </a:endParaRPr>
          </a:p>
          <a:p>
            <a:pPr marL="0" lvl="0" indent="0" algn="l" rtl="0">
              <a:spcBef>
                <a:spcPts val="0"/>
              </a:spcBef>
              <a:spcAft>
                <a:spcPts val="0"/>
              </a:spcAft>
              <a:buClr>
                <a:schemeClr val="dk1"/>
              </a:buClr>
              <a:buSzPts val="2400"/>
              <a:buFont typeface="Meddon"/>
              <a:buNone/>
            </a:pPr>
            <a:r>
              <a:rPr lang="it-IT" sz="3400" b="1" i="1" cap="none">
                <a:solidFill>
                  <a:schemeClr val="dk1"/>
                </a:solidFill>
                <a:latin typeface="Dancing Script"/>
                <a:ea typeface="Dancing Script"/>
                <a:cs typeface="Dancing Script"/>
                <a:sym typeface="Dancing Script"/>
              </a:rPr>
              <a:t>e lo </a:t>
            </a:r>
            <a:r>
              <a:rPr lang="it-IT" sz="3400" b="1" i="1">
                <a:solidFill>
                  <a:schemeClr val="dk1"/>
                </a:solidFill>
                <a:latin typeface="Dancing Script"/>
                <a:ea typeface="Dancing Script"/>
                <a:cs typeface="Dancing Script"/>
                <a:sym typeface="Dancing Script"/>
              </a:rPr>
              <a:t>accecò.</a:t>
            </a:r>
            <a:endParaRPr sz="3400" b="1" i="1" cap="none">
              <a:solidFill>
                <a:schemeClr val="dk1"/>
              </a:solidFill>
              <a:latin typeface="Dancing Script"/>
              <a:ea typeface="Dancing Script"/>
              <a:cs typeface="Dancing Script"/>
              <a:sym typeface="Dancing Script"/>
            </a:endParaRPr>
          </a:p>
          <a:p>
            <a:pPr marL="0" lvl="0" indent="0" algn="l" rtl="0">
              <a:spcBef>
                <a:spcPts val="0"/>
              </a:spcBef>
              <a:spcAft>
                <a:spcPts val="0"/>
              </a:spcAft>
              <a:buClr>
                <a:schemeClr val="dk1"/>
              </a:buClr>
              <a:buSzPts val="2400"/>
              <a:buFont typeface="Meddon"/>
              <a:buNone/>
            </a:pPr>
            <a:r>
              <a:rPr lang="it-IT" sz="3400" b="1" i="1" cap="none">
                <a:solidFill>
                  <a:schemeClr val="dk1"/>
                </a:solidFill>
                <a:latin typeface="Dancing Script"/>
                <a:ea typeface="Dancing Script"/>
                <a:cs typeface="Dancing Script"/>
                <a:sym typeface="Dancing Script"/>
              </a:rPr>
              <a:t>Per fuggire  dalla grotta si nascosero sotto le pecore.</a:t>
            </a:r>
            <a:endParaRPr sz="3400" b="1" i="1" cap="none">
              <a:solidFill>
                <a:schemeClr val="dk1"/>
              </a:solidFill>
              <a:latin typeface="Dancing Script"/>
              <a:ea typeface="Dancing Script"/>
              <a:cs typeface="Dancing Script"/>
              <a:sym typeface="Dancing Script"/>
            </a:endParaRPr>
          </a:p>
        </p:txBody>
      </p:sp>
      <p:pic>
        <p:nvPicPr>
          <p:cNvPr id="167" name="Google Shape;167;p3"/>
          <p:cNvPicPr preferRelativeResize="0">
            <a:picLocks noGrp="1"/>
          </p:cNvPicPr>
          <p:nvPr>
            <p:ph type="body" idx="1"/>
          </p:nvPr>
        </p:nvPicPr>
        <p:blipFill rotWithShape="1">
          <a:blip r:embed="rId3">
            <a:alphaModFix/>
          </a:blip>
          <a:srcRect/>
          <a:stretch/>
        </p:blipFill>
        <p:spPr>
          <a:xfrm>
            <a:off x="661300" y="3196850"/>
            <a:ext cx="5964600" cy="3033600"/>
          </a:xfrm>
          <a:prstGeom prst="rect">
            <a:avLst/>
          </a:prstGeom>
          <a:noFill/>
          <a:ln>
            <a:noFill/>
          </a:ln>
        </p:spPr>
      </p:pic>
      <p:sp>
        <p:nvSpPr>
          <p:cNvPr id="168" name="Google Shape;168;p3"/>
          <p:cNvSpPr txBox="1"/>
          <p:nvPr/>
        </p:nvSpPr>
        <p:spPr>
          <a:xfrm>
            <a:off x="6879125" y="5824025"/>
            <a:ext cx="1540500" cy="7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2600">
                <a:latin typeface="Dancing Script"/>
                <a:ea typeface="Dancing Script"/>
                <a:cs typeface="Dancing Script"/>
                <a:sym typeface="Dancing Script"/>
              </a:rPr>
              <a:t>Nikolas T.</a:t>
            </a:r>
            <a:endParaRPr sz="2600">
              <a:latin typeface="Dancing Script"/>
              <a:ea typeface="Dancing Script"/>
              <a:cs typeface="Dancing Script"/>
              <a:sym typeface="Dancing Script"/>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20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
          <p:cNvSpPr txBox="1">
            <a:spLocks noGrp="1"/>
          </p:cNvSpPr>
          <p:nvPr>
            <p:ph type="title"/>
          </p:nvPr>
        </p:nvSpPr>
        <p:spPr>
          <a:xfrm>
            <a:off x="303750" y="3599700"/>
            <a:ext cx="8219400" cy="258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Meddon"/>
              <a:buNone/>
            </a:pPr>
            <a:r>
              <a:rPr lang="it-IT" sz="3400" b="1" i="1" cap="none">
                <a:solidFill>
                  <a:schemeClr val="dk1"/>
                </a:solidFill>
                <a:latin typeface="Dancing Script"/>
                <a:ea typeface="Dancing Script"/>
                <a:cs typeface="Dancing Script"/>
                <a:sym typeface="Dancing Script"/>
              </a:rPr>
              <a:t>Un bel giorno, Ulisse approdò su un’isola bellissima dove viveva Eolo, il re dei venti, insieme ai suoi dodici figli, sei maschi e sei femmine, tutti musicisti.</a:t>
            </a:r>
            <a:endParaRPr sz="3400" b="1" i="1" cap="none">
              <a:solidFill>
                <a:schemeClr val="dk1"/>
              </a:solidFill>
              <a:latin typeface="Dancing Script"/>
              <a:ea typeface="Dancing Script"/>
              <a:cs typeface="Dancing Script"/>
              <a:sym typeface="Dancing Script"/>
            </a:endParaRPr>
          </a:p>
        </p:txBody>
      </p:sp>
      <p:pic>
        <p:nvPicPr>
          <p:cNvPr id="174" name="Google Shape;174;p4"/>
          <p:cNvPicPr preferRelativeResize="0">
            <a:picLocks noGrp="1"/>
          </p:cNvPicPr>
          <p:nvPr>
            <p:ph type="body" idx="1"/>
          </p:nvPr>
        </p:nvPicPr>
        <p:blipFill rotWithShape="1">
          <a:blip r:embed="rId3">
            <a:alphaModFix/>
          </a:blip>
          <a:srcRect l="2841" t="2233" b="3978"/>
          <a:stretch/>
        </p:blipFill>
        <p:spPr>
          <a:xfrm>
            <a:off x="313650" y="126600"/>
            <a:ext cx="8516700" cy="3673500"/>
          </a:xfrm>
          <a:prstGeom prst="rect">
            <a:avLst/>
          </a:prstGeom>
          <a:noFill/>
          <a:ln>
            <a:noFill/>
          </a:ln>
        </p:spPr>
      </p:pic>
      <p:sp>
        <p:nvSpPr>
          <p:cNvPr id="175" name="Google Shape;175;p4"/>
          <p:cNvSpPr txBox="1"/>
          <p:nvPr/>
        </p:nvSpPr>
        <p:spPr>
          <a:xfrm>
            <a:off x="7448850" y="5908500"/>
            <a:ext cx="1496400" cy="7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2600">
                <a:latin typeface="Dancing Script"/>
                <a:ea typeface="Dancing Script"/>
                <a:cs typeface="Dancing Script"/>
                <a:sym typeface="Dancing Script"/>
              </a:rPr>
              <a:t>Simone A.</a:t>
            </a:r>
            <a:endParaRPr sz="2600">
              <a:latin typeface="Dancing Script"/>
              <a:ea typeface="Dancing Script"/>
              <a:cs typeface="Dancing Script"/>
              <a:sym typeface="Dancing Script"/>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2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5"/>
          <p:cNvSpPr txBox="1">
            <a:spLocks noGrp="1"/>
          </p:cNvSpPr>
          <p:nvPr>
            <p:ph type="title"/>
          </p:nvPr>
        </p:nvSpPr>
        <p:spPr>
          <a:xfrm>
            <a:off x="295425" y="4044900"/>
            <a:ext cx="6879000" cy="264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Meddon"/>
              <a:buNone/>
            </a:pPr>
            <a:r>
              <a:rPr lang="it-IT" sz="3100" b="1" i="1">
                <a:solidFill>
                  <a:schemeClr val="dk1"/>
                </a:solidFill>
                <a:latin typeface="Dancing Script"/>
                <a:ea typeface="Dancing Script"/>
                <a:cs typeface="Dancing Script"/>
                <a:sym typeface="Dancing Script"/>
              </a:rPr>
              <a:t>Durante il banchetto di saluto,</a:t>
            </a:r>
            <a:endParaRPr sz="3100" b="1" i="1">
              <a:solidFill>
                <a:schemeClr val="dk1"/>
              </a:solidFill>
              <a:latin typeface="Dancing Script"/>
              <a:ea typeface="Dancing Script"/>
              <a:cs typeface="Dancing Script"/>
              <a:sym typeface="Dancing Script"/>
            </a:endParaRPr>
          </a:p>
          <a:p>
            <a:pPr marL="0" lvl="0" indent="0" algn="l" rtl="0">
              <a:spcBef>
                <a:spcPts val="0"/>
              </a:spcBef>
              <a:spcAft>
                <a:spcPts val="0"/>
              </a:spcAft>
              <a:buClr>
                <a:schemeClr val="dk1"/>
              </a:buClr>
              <a:buSzPts val="2400"/>
              <a:buFont typeface="Meddon"/>
              <a:buNone/>
            </a:pPr>
            <a:r>
              <a:rPr lang="it-IT" sz="3100" b="1" i="1">
                <a:solidFill>
                  <a:schemeClr val="dk1"/>
                </a:solidFill>
                <a:latin typeface="Dancing Script"/>
                <a:ea typeface="Dancing Script"/>
                <a:cs typeface="Dancing Script"/>
                <a:sym typeface="Dancing Script"/>
              </a:rPr>
              <a:t>m</a:t>
            </a:r>
            <a:r>
              <a:rPr lang="it-IT" sz="3100" b="1" i="1" cap="none">
                <a:solidFill>
                  <a:schemeClr val="dk1"/>
                </a:solidFill>
                <a:latin typeface="Dancing Script"/>
                <a:ea typeface="Dancing Script"/>
                <a:cs typeface="Dancing Script"/>
                <a:sym typeface="Dancing Script"/>
              </a:rPr>
              <a:t>entre i suoi compagni pensa</a:t>
            </a:r>
            <a:r>
              <a:rPr lang="it-IT" sz="3100" b="1" i="1">
                <a:solidFill>
                  <a:schemeClr val="dk1"/>
                </a:solidFill>
                <a:latin typeface="Dancing Script"/>
                <a:ea typeface="Dancing Script"/>
                <a:cs typeface="Dancing Script"/>
                <a:sym typeface="Dancing Script"/>
              </a:rPr>
              <a:t>vano </a:t>
            </a:r>
            <a:r>
              <a:rPr lang="it-IT" sz="3100" b="1" i="1" cap="none">
                <a:solidFill>
                  <a:schemeClr val="dk1"/>
                </a:solidFill>
                <a:latin typeface="Dancing Script"/>
                <a:ea typeface="Dancing Script"/>
                <a:cs typeface="Dancing Script"/>
                <a:sym typeface="Dancing Script"/>
              </a:rPr>
              <a:t>a rimpinzarsi di cibo e vino, Ulisse raccont</a:t>
            </a:r>
            <a:r>
              <a:rPr lang="it-IT" sz="3100" b="1" i="1">
                <a:solidFill>
                  <a:schemeClr val="dk1"/>
                </a:solidFill>
                <a:latin typeface="Dancing Script"/>
                <a:ea typeface="Dancing Script"/>
                <a:cs typeface="Dancing Script"/>
                <a:sym typeface="Dancing Script"/>
              </a:rPr>
              <a:t>ò </a:t>
            </a:r>
            <a:r>
              <a:rPr lang="it-IT" sz="3100" b="1" i="1" cap="none">
                <a:solidFill>
                  <a:schemeClr val="dk1"/>
                </a:solidFill>
                <a:latin typeface="Dancing Script"/>
                <a:ea typeface="Dancing Script"/>
                <a:cs typeface="Dancing Script"/>
                <a:sym typeface="Dancing Script"/>
              </a:rPr>
              <a:t>delle cose meravigliose che aveva visto nei suoi viaggi, accompagnato dal suono del flauto.</a:t>
            </a:r>
            <a:endParaRPr sz="3100" b="1" i="1" cap="none">
              <a:solidFill>
                <a:schemeClr val="dk1"/>
              </a:solidFill>
              <a:latin typeface="Dancing Script"/>
              <a:ea typeface="Dancing Script"/>
              <a:cs typeface="Dancing Script"/>
              <a:sym typeface="Dancing Script"/>
            </a:endParaRPr>
          </a:p>
        </p:txBody>
      </p:sp>
      <p:pic>
        <p:nvPicPr>
          <p:cNvPr id="181" name="Google Shape;181;p5"/>
          <p:cNvPicPr preferRelativeResize="0">
            <a:picLocks noGrp="1"/>
          </p:cNvPicPr>
          <p:nvPr>
            <p:ph type="body" idx="1"/>
          </p:nvPr>
        </p:nvPicPr>
        <p:blipFill rotWithShape="1">
          <a:blip r:embed="rId3">
            <a:alphaModFix/>
          </a:blip>
          <a:srcRect/>
          <a:stretch/>
        </p:blipFill>
        <p:spPr>
          <a:xfrm>
            <a:off x="140700" y="0"/>
            <a:ext cx="8862600" cy="4044900"/>
          </a:xfrm>
          <a:prstGeom prst="rect">
            <a:avLst/>
          </a:prstGeom>
          <a:noFill/>
          <a:ln>
            <a:noFill/>
          </a:ln>
        </p:spPr>
      </p:pic>
      <p:sp>
        <p:nvSpPr>
          <p:cNvPr id="182" name="Google Shape;182;p5"/>
          <p:cNvSpPr txBox="1"/>
          <p:nvPr/>
        </p:nvSpPr>
        <p:spPr>
          <a:xfrm>
            <a:off x="7512150" y="5781825"/>
            <a:ext cx="1491300" cy="7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2600">
                <a:latin typeface="Dancing Script"/>
                <a:ea typeface="Dancing Script"/>
                <a:cs typeface="Dancing Script"/>
                <a:sym typeface="Dancing Script"/>
              </a:rPr>
              <a:t>Laura A.</a:t>
            </a:r>
            <a:endParaRPr sz="2600">
              <a:latin typeface="Dancing Script"/>
              <a:ea typeface="Dancing Script"/>
              <a:cs typeface="Dancing Script"/>
              <a:sym typeface="Dancing Script"/>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1822"/>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6"/>
          <p:cNvPicPr preferRelativeResize="0">
            <a:picLocks noGrp="1"/>
          </p:cNvPicPr>
          <p:nvPr>
            <p:ph type="body" idx="1"/>
          </p:nvPr>
        </p:nvPicPr>
        <p:blipFill rotWithShape="1">
          <a:blip r:embed="rId3">
            <a:alphaModFix/>
          </a:blip>
          <a:srcRect l="2611" t="2365"/>
          <a:stretch/>
        </p:blipFill>
        <p:spPr>
          <a:xfrm flipH="1">
            <a:off x="4916700" y="253225"/>
            <a:ext cx="4227300" cy="5317500"/>
          </a:xfrm>
          <a:prstGeom prst="rect">
            <a:avLst/>
          </a:prstGeom>
          <a:noFill/>
          <a:ln>
            <a:noFill/>
          </a:ln>
        </p:spPr>
      </p:pic>
      <p:sp>
        <p:nvSpPr>
          <p:cNvPr id="188" name="Google Shape;188;p6"/>
          <p:cNvSpPr txBox="1"/>
          <p:nvPr/>
        </p:nvSpPr>
        <p:spPr>
          <a:xfrm>
            <a:off x="6982600" y="5796575"/>
            <a:ext cx="1540500" cy="7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2600">
                <a:latin typeface="Dancing Script"/>
                <a:ea typeface="Dancing Script"/>
                <a:cs typeface="Dancing Script"/>
                <a:sym typeface="Dancing Script"/>
              </a:rPr>
              <a:t>Gaia B.</a:t>
            </a:r>
            <a:endParaRPr sz="2600">
              <a:latin typeface="Dancing Script"/>
              <a:ea typeface="Dancing Script"/>
              <a:cs typeface="Dancing Script"/>
              <a:sym typeface="Dancing Script"/>
            </a:endParaRPr>
          </a:p>
        </p:txBody>
      </p:sp>
      <p:sp>
        <p:nvSpPr>
          <p:cNvPr id="189" name="Google Shape;189;p6"/>
          <p:cNvSpPr txBox="1">
            <a:spLocks noGrp="1"/>
          </p:cNvSpPr>
          <p:nvPr>
            <p:ph type="title"/>
          </p:nvPr>
        </p:nvSpPr>
        <p:spPr>
          <a:xfrm>
            <a:off x="70338" y="184638"/>
            <a:ext cx="4730262" cy="52578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2400"/>
              <a:buFont typeface="Meddon"/>
              <a:buNone/>
            </a:pPr>
            <a:r>
              <a:rPr lang="it-IT" sz="3000" b="1" i="1" cap="none" dirty="0">
                <a:solidFill>
                  <a:schemeClr val="dk1"/>
                </a:solidFill>
                <a:latin typeface="Meddon"/>
                <a:ea typeface="Meddon"/>
                <a:cs typeface="Meddon"/>
                <a:sym typeface="Meddon"/>
              </a:rPr>
              <a:t>Eo</a:t>
            </a:r>
            <a:r>
              <a:rPr lang="it-IT" sz="3000" b="1" i="1" cap="none" dirty="0">
                <a:solidFill>
                  <a:schemeClr val="dk1"/>
                </a:solidFill>
                <a:latin typeface="Dancing Script"/>
                <a:ea typeface="Dancing Script"/>
                <a:cs typeface="Dancing Script"/>
                <a:sym typeface="Dancing Script"/>
              </a:rPr>
              <a:t>lo, re dei venti, consegnò </a:t>
            </a:r>
            <a:endParaRPr sz="3000" b="1" i="1" cap="none" dirty="0">
              <a:solidFill>
                <a:schemeClr val="dk1"/>
              </a:solidFill>
              <a:latin typeface="Dancing Script"/>
              <a:ea typeface="Dancing Script"/>
              <a:cs typeface="Dancing Script"/>
              <a:sym typeface="Dancing Script"/>
            </a:endParaRPr>
          </a:p>
          <a:p>
            <a:pPr marL="0" lvl="0" indent="0" rtl="0">
              <a:spcBef>
                <a:spcPts val="0"/>
              </a:spcBef>
              <a:spcAft>
                <a:spcPts val="0"/>
              </a:spcAft>
              <a:buClr>
                <a:schemeClr val="dk1"/>
              </a:buClr>
              <a:buSzPts val="2400"/>
              <a:buFont typeface="Meddon"/>
              <a:buNone/>
            </a:pPr>
            <a:r>
              <a:rPr lang="it-IT" sz="3000" b="1" i="1" cap="none" dirty="0">
                <a:solidFill>
                  <a:schemeClr val="dk1"/>
                </a:solidFill>
                <a:latin typeface="Dancing Script"/>
                <a:ea typeface="Dancing Script"/>
                <a:cs typeface="Dancing Script"/>
                <a:sym typeface="Dancing Script"/>
              </a:rPr>
              <a:t>ad Ulisse uno zaino in pelle nel quale aveva rinchiuso tutti </a:t>
            </a:r>
            <a:r>
              <a:rPr lang="it-IT" sz="3000" b="1" i="1" cap="none" dirty="0" smtClean="0">
                <a:solidFill>
                  <a:schemeClr val="dk1"/>
                </a:solidFill>
                <a:latin typeface="Dancing Script"/>
                <a:ea typeface="Dancing Script"/>
                <a:cs typeface="Dancing Script"/>
                <a:sym typeface="Dancing Script"/>
              </a:rPr>
              <a:t>i venti </a:t>
            </a:r>
            <a:r>
              <a:rPr lang="it-IT" sz="3000" b="1" i="1" cap="none" dirty="0">
                <a:solidFill>
                  <a:schemeClr val="dk1"/>
                </a:solidFill>
                <a:latin typeface="Dancing Script"/>
                <a:ea typeface="Dancing Script"/>
                <a:cs typeface="Dancing Script"/>
                <a:sym typeface="Dancing Script"/>
              </a:rPr>
              <a:t>più pericolosi; aveva lasciato, però, una piccolissima fessura per far arrivare ai marinai il venticello dolce, chiamato zefiro.</a:t>
            </a:r>
            <a:r>
              <a:rPr lang="it-IT" sz="3000" b="1" i="1" dirty="0">
                <a:solidFill>
                  <a:schemeClr val="dk1"/>
                </a:solidFill>
                <a:latin typeface="Dancing Script"/>
                <a:ea typeface="Dancing Script"/>
                <a:cs typeface="Dancing Script"/>
                <a:sym typeface="Dancing Script"/>
              </a:rPr>
              <a:t>  </a:t>
            </a:r>
            <a:r>
              <a:rPr lang="it-IT" sz="3000" b="1" i="1" cap="none" dirty="0" smtClean="0">
                <a:solidFill>
                  <a:schemeClr val="dk1"/>
                </a:solidFill>
                <a:latin typeface="Dancing Script"/>
                <a:ea typeface="Dancing Script"/>
                <a:cs typeface="Dancing Script"/>
                <a:sym typeface="Dancing Script"/>
              </a:rPr>
              <a:t>Gli </a:t>
            </a:r>
            <a:r>
              <a:rPr lang="it-IT" sz="3000" b="1" i="1" cap="none" dirty="0">
                <a:solidFill>
                  <a:schemeClr val="dk1"/>
                </a:solidFill>
                <a:latin typeface="Dancing Script"/>
                <a:ea typeface="Dancing Script"/>
                <a:cs typeface="Dancing Script"/>
                <a:sym typeface="Dancing Script"/>
              </a:rPr>
              <a:t>raccomandò  di non aprire lo zaino per nessuna ragione al mondo perché avrebbe causato molti danni.</a:t>
            </a:r>
            <a:endParaRPr sz="3000" b="1" i="1" cap="none" dirty="0">
              <a:solidFill>
                <a:schemeClr val="dk1"/>
              </a:solidFill>
              <a:latin typeface="Dancing Script"/>
              <a:ea typeface="Dancing Script"/>
              <a:cs typeface="Dancing Script"/>
              <a:sym typeface="Dancing Script"/>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7"/>
          <p:cNvSpPr txBox="1">
            <a:spLocks noGrp="1"/>
          </p:cNvSpPr>
          <p:nvPr>
            <p:ph type="title"/>
          </p:nvPr>
        </p:nvSpPr>
        <p:spPr>
          <a:xfrm>
            <a:off x="0" y="3767100"/>
            <a:ext cx="7976400" cy="294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Meddon"/>
              <a:buNone/>
            </a:pPr>
            <a:r>
              <a:rPr lang="it-IT" sz="3000" b="1" i="1" cap="none" dirty="0">
                <a:solidFill>
                  <a:schemeClr val="dk1"/>
                </a:solidFill>
                <a:latin typeface="Dancing Script"/>
                <a:ea typeface="Dancing Script"/>
                <a:cs typeface="Dancing Script"/>
                <a:sym typeface="Dancing Script"/>
              </a:rPr>
              <a:t>Dopo un mese di permanenza nell’isola </a:t>
            </a:r>
            <a:r>
              <a:rPr lang="it-IT" sz="3000" b="1" i="1" cap="none" dirty="0" err="1">
                <a:solidFill>
                  <a:schemeClr val="dk1"/>
                </a:solidFill>
                <a:latin typeface="Dancing Script"/>
                <a:ea typeface="Dancing Script"/>
                <a:cs typeface="Dancing Script"/>
                <a:sym typeface="Dancing Script"/>
              </a:rPr>
              <a:t>Eòlia</a:t>
            </a:r>
            <a:r>
              <a:rPr lang="it-IT" sz="3000" b="1" i="1" cap="none" dirty="0">
                <a:solidFill>
                  <a:schemeClr val="dk1"/>
                </a:solidFill>
                <a:latin typeface="Dancing Script"/>
                <a:ea typeface="Dancing Script"/>
                <a:cs typeface="Dancing Script"/>
                <a:sym typeface="Dancing Script"/>
              </a:rPr>
              <a:t> per il nostro eroe era giunta l’ora di ripartire: in una bella mattina, salutò Eolo e i suoi figli. </a:t>
            </a:r>
            <a:r>
              <a:rPr lang="it-IT" sz="3000" b="1" i="1" dirty="0">
                <a:solidFill>
                  <a:schemeClr val="dk1"/>
                </a:solidFill>
                <a:latin typeface="Dancing Script"/>
                <a:ea typeface="Dancing Script"/>
                <a:cs typeface="Dancing Script"/>
                <a:sym typeface="Dancing Script"/>
              </a:rPr>
              <a:t>I</a:t>
            </a:r>
            <a:r>
              <a:rPr lang="it-IT" sz="3000" b="1" i="1" cap="none" dirty="0" smtClean="0">
                <a:solidFill>
                  <a:schemeClr val="dk1"/>
                </a:solidFill>
                <a:latin typeface="Dancing Script"/>
                <a:ea typeface="Dancing Script"/>
                <a:cs typeface="Dancing Script"/>
                <a:sym typeface="Dancing Script"/>
              </a:rPr>
              <a:t>l </a:t>
            </a:r>
            <a:r>
              <a:rPr lang="it-IT" sz="3000" b="1" i="1" cap="none" dirty="0">
                <a:solidFill>
                  <a:schemeClr val="dk1"/>
                </a:solidFill>
                <a:latin typeface="Dancing Script"/>
                <a:ea typeface="Dancing Script"/>
                <a:cs typeface="Dancing Script"/>
                <a:sym typeface="Dancing Script"/>
              </a:rPr>
              <a:t>dio dei venti, che aveva avuto modo di apprezzare le virtù dell'eroe e il suo coraggio, gli fece un dono prezioso </a:t>
            </a:r>
            <a:r>
              <a:rPr lang="it-IT" sz="3000" b="1" i="1" cap="none" dirty="0" err="1">
                <a:solidFill>
                  <a:schemeClr val="dk1"/>
                </a:solidFill>
                <a:latin typeface="Dancing Script"/>
                <a:ea typeface="Dancing Script"/>
                <a:cs typeface="Dancing Script"/>
                <a:sym typeface="Dancing Script"/>
              </a:rPr>
              <a:t>affinchè</a:t>
            </a:r>
            <a:r>
              <a:rPr lang="it-IT" sz="3000" b="1" i="1" cap="none" dirty="0">
                <a:solidFill>
                  <a:schemeClr val="dk1"/>
                </a:solidFill>
                <a:latin typeface="Dancing Script"/>
                <a:ea typeface="Dancing Script"/>
                <a:cs typeface="Dancing Script"/>
                <a:sym typeface="Dancing Script"/>
              </a:rPr>
              <a:t> navigasse sicuro: un otre contenente i venti tempestosi!</a:t>
            </a:r>
            <a:endParaRPr sz="3000" b="1" i="1" cap="none" dirty="0">
              <a:solidFill>
                <a:schemeClr val="dk1"/>
              </a:solidFill>
              <a:latin typeface="Dancing Script"/>
              <a:ea typeface="Dancing Script"/>
              <a:cs typeface="Dancing Script"/>
              <a:sym typeface="Dancing Script"/>
            </a:endParaRPr>
          </a:p>
        </p:txBody>
      </p:sp>
      <p:pic>
        <p:nvPicPr>
          <p:cNvPr id="195" name="Google Shape;195;p7"/>
          <p:cNvPicPr preferRelativeResize="0">
            <a:picLocks noGrp="1"/>
          </p:cNvPicPr>
          <p:nvPr>
            <p:ph type="body" idx="1"/>
          </p:nvPr>
        </p:nvPicPr>
        <p:blipFill rotWithShape="1">
          <a:blip r:embed="rId3">
            <a:alphaModFix/>
          </a:blip>
          <a:srcRect/>
          <a:stretch/>
        </p:blipFill>
        <p:spPr>
          <a:xfrm>
            <a:off x="949575" y="0"/>
            <a:ext cx="7132500" cy="3767100"/>
          </a:xfrm>
          <a:prstGeom prst="rect">
            <a:avLst/>
          </a:prstGeom>
          <a:noFill/>
          <a:ln>
            <a:noFill/>
          </a:ln>
        </p:spPr>
      </p:pic>
      <p:sp>
        <p:nvSpPr>
          <p:cNvPr id="196" name="Google Shape;196;p7"/>
          <p:cNvSpPr txBox="1"/>
          <p:nvPr/>
        </p:nvSpPr>
        <p:spPr>
          <a:xfrm>
            <a:off x="7744275" y="5697425"/>
            <a:ext cx="1287300" cy="83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2600" i="1">
                <a:latin typeface="Dancing Script"/>
                <a:ea typeface="Dancing Script"/>
                <a:cs typeface="Dancing Script"/>
                <a:sym typeface="Dancing Script"/>
              </a:rPr>
              <a:t>Diego B.</a:t>
            </a:r>
            <a:endParaRPr sz="2600" i="1">
              <a:latin typeface="Dancing Script"/>
              <a:ea typeface="Dancing Script"/>
              <a:cs typeface="Dancing Script"/>
              <a:sym typeface="Dancing Script"/>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8"/>
          <p:cNvPicPr preferRelativeResize="0"/>
          <p:nvPr/>
        </p:nvPicPr>
        <p:blipFill rotWithShape="1">
          <a:blip r:embed="rId3">
            <a:alphaModFix/>
          </a:blip>
          <a:srcRect/>
          <a:stretch/>
        </p:blipFill>
        <p:spPr>
          <a:xfrm>
            <a:off x="0" y="3022200"/>
            <a:ext cx="4207700" cy="3835800"/>
          </a:xfrm>
          <a:prstGeom prst="rect">
            <a:avLst/>
          </a:prstGeom>
          <a:noFill/>
          <a:ln>
            <a:noFill/>
          </a:ln>
        </p:spPr>
      </p:pic>
      <p:sp>
        <p:nvSpPr>
          <p:cNvPr id="202" name="Google Shape;202;p8"/>
          <p:cNvSpPr txBox="1">
            <a:spLocks noGrp="1"/>
          </p:cNvSpPr>
          <p:nvPr>
            <p:ph type="title"/>
          </p:nvPr>
        </p:nvSpPr>
        <p:spPr>
          <a:xfrm>
            <a:off x="3756175" y="0"/>
            <a:ext cx="4979700" cy="6858000"/>
          </a:xfrm>
          <a:prstGeom prst="rect">
            <a:avLst/>
          </a:prstGeom>
          <a:noFill/>
          <a:ln>
            <a:noFill/>
          </a:ln>
        </p:spPr>
        <p:txBody>
          <a:bodyPr spcFirstLastPara="1" wrap="square" lIns="91425" tIns="45700" rIns="91425" bIns="45700" anchor="ctr" anchorCtr="0">
            <a:noAutofit/>
          </a:bodyPr>
          <a:lstStyle/>
          <a:p>
            <a:pPr marL="457200" lvl="0" indent="0" algn="l" rtl="0">
              <a:spcBef>
                <a:spcPts val="0"/>
              </a:spcBef>
              <a:spcAft>
                <a:spcPts val="0"/>
              </a:spcAft>
              <a:buNone/>
            </a:pPr>
            <a:r>
              <a:rPr lang="it-IT" b="1" i="1" cap="none">
                <a:solidFill>
                  <a:schemeClr val="dk1"/>
                </a:solidFill>
                <a:latin typeface="Dancing Script"/>
                <a:ea typeface="Dancing Script"/>
                <a:cs typeface="Dancing Script"/>
                <a:sym typeface="Dancing Script"/>
              </a:rPr>
              <a:t>Per molti giorni la nave navigò dolcemente sospinta dal vento leggero di zefiro; una sera, mentre Ulisse dormiva, i compagni, sicuri che dentro lo zaino l'eroe tenesse nascosto un tesoro, l'aprirono.</a:t>
            </a:r>
            <a:endParaRPr b="1" i="1">
              <a:solidFill>
                <a:schemeClr val="dk1"/>
              </a:solidFill>
              <a:latin typeface="Dancing Script"/>
              <a:ea typeface="Dancing Script"/>
              <a:cs typeface="Dancing Script"/>
              <a:sym typeface="Dancing Script"/>
            </a:endParaRPr>
          </a:p>
          <a:p>
            <a:pPr marL="457200" lvl="0" indent="0" algn="l" rtl="0">
              <a:spcBef>
                <a:spcPts val="0"/>
              </a:spcBef>
              <a:spcAft>
                <a:spcPts val="0"/>
              </a:spcAft>
              <a:buNone/>
            </a:pPr>
            <a:r>
              <a:rPr lang="it-IT" b="1" i="1" cap="none">
                <a:solidFill>
                  <a:schemeClr val="dk1"/>
                </a:solidFill>
                <a:latin typeface="Dancing Script"/>
                <a:ea typeface="Dancing Script"/>
                <a:cs typeface="Dancing Script"/>
                <a:sym typeface="Dancing Script"/>
              </a:rPr>
              <a:t>Muggendo come un branco di tori infuriati, i venti tempestosi uscirono tutti insieme e sollevarono il mare con onde alte come montagne. </a:t>
            </a:r>
            <a:endParaRPr b="1" i="1" cap="none">
              <a:solidFill>
                <a:schemeClr val="dk1"/>
              </a:solidFill>
              <a:latin typeface="Dancing Script"/>
              <a:ea typeface="Dancing Script"/>
              <a:cs typeface="Dancing Script"/>
              <a:sym typeface="Dancing Script"/>
            </a:endParaRPr>
          </a:p>
        </p:txBody>
      </p:sp>
      <p:pic>
        <p:nvPicPr>
          <p:cNvPr id="203" name="Google Shape;203;p8"/>
          <p:cNvPicPr preferRelativeResize="0">
            <a:picLocks noGrp="1"/>
          </p:cNvPicPr>
          <p:nvPr>
            <p:ph type="body" idx="1"/>
          </p:nvPr>
        </p:nvPicPr>
        <p:blipFill rotWithShape="1">
          <a:blip r:embed="rId4">
            <a:alphaModFix/>
          </a:blip>
          <a:srcRect/>
          <a:stretch/>
        </p:blipFill>
        <p:spPr>
          <a:xfrm>
            <a:off x="0" y="0"/>
            <a:ext cx="3031200" cy="3022200"/>
          </a:xfrm>
          <a:prstGeom prst="rect">
            <a:avLst/>
          </a:prstGeom>
          <a:noFill/>
          <a:ln>
            <a:noFill/>
          </a:ln>
        </p:spPr>
      </p:pic>
      <p:sp>
        <p:nvSpPr>
          <p:cNvPr id="204" name="Google Shape;204;p8"/>
          <p:cNvSpPr txBox="1"/>
          <p:nvPr/>
        </p:nvSpPr>
        <p:spPr>
          <a:xfrm>
            <a:off x="0" y="2867700"/>
            <a:ext cx="1229100" cy="56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2600">
                <a:latin typeface="Dancing Script"/>
                <a:ea typeface="Dancing Script"/>
                <a:cs typeface="Dancing Script"/>
                <a:sym typeface="Dancing Script"/>
              </a:rPr>
              <a:t>Giulia C.</a:t>
            </a:r>
            <a:endParaRPr sz="2600">
              <a:latin typeface="Dancing Script"/>
              <a:ea typeface="Dancing Script"/>
              <a:cs typeface="Dancing Script"/>
              <a:sym typeface="Dancing Script"/>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push dir="r"/>
      </p:transition>
    </mc:Choice>
    <mc:Fallback>
      <p:transition spd="slow" advClick="0" advTm="10000">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1000"/>
                                        <p:tgtEl>
                                          <p:spTgt spid="203"/>
                                        </p:tgtEl>
                                      </p:cBhvr>
                                    </p:animEffect>
                                  </p:childTnLst>
                                </p:cTn>
                              </p:par>
                              <p:par>
                                <p:cTn id="8" presetID="10" presetClass="entr" presetSubtype="0" fill="hold" nodeType="withEffect">
                                  <p:stCondLst>
                                    <p:cond delay="0"/>
                                  </p:stCondLst>
                                  <p:childTnLst>
                                    <p:set>
                                      <p:cBhvr>
                                        <p:cTn id="9" dur="1" fill="hold">
                                          <p:stCondLst>
                                            <p:cond delay="0"/>
                                          </p:stCondLst>
                                        </p:cTn>
                                        <p:tgtEl>
                                          <p:spTgt spid="201"/>
                                        </p:tgtEl>
                                        <p:attrNameLst>
                                          <p:attrName>style.visibility</p:attrName>
                                        </p:attrNameLst>
                                      </p:cBhvr>
                                      <p:to>
                                        <p:strVal val="visible"/>
                                      </p:to>
                                    </p:set>
                                    <p:animEffect transition="in" filter="fade">
                                      <p:cBhvr>
                                        <p:cTn id="10"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zione">
  <a:themeElements>
    <a:clrScheme name="Sezion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1173</Words>
  <Application>Microsoft Office PowerPoint</Application>
  <PresentationFormat>Presentazione su schermo (4:3)</PresentationFormat>
  <Paragraphs>76</Paragraphs>
  <Slides>28</Slides>
  <Notes>27</Notes>
  <HiddenSlides>0</HiddenSlides>
  <MMClips>1</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28</vt:i4>
      </vt:variant>
    </vt:vector>
  </HeadingPairs>
  <TitlesOfParts>
    <vt:vector size="36" baseType="lpstr">
      <vt:lpstr>Noto Sans Symbols</vt:lpstr>
      <vt:lpstr>Dokdo</vt:lpstr>
      <vt:lpstr>Dancing Script</vt:lpstr>
      <vt:lpstr>Meddon</vt:lpstr>
      <vt:lpstr>Century Gothic</vt:lpstr>
      <vt:lpstr>Calibri</vt:lpstr>
      <vt:lpstr>Arial</vt:lpstr>
      <vt:lpstr>Sezione</vt:lpstr>
      <vt:lpstr>Presentazione standard di PowerPoint</vt:lpstr>
      <vt:lpstr>C’era una volta, al tempo degli dei e degli eroi,  un re di nome Ulisse; egli era un grande navigatore curioso ed aveva la passione di viaggiare per il mare e scoprire luoghi e popoli sconosciuti.</vt:lpstr>
      <vt:lpstr>Nausicaa incontrò Ulisse, naufragato dopo essere fuggito dalla ninfa Calipso e decise di  dargli ospitalità.</vt:lpstr>
      <vt:lpstr>Sull’isola dei Ciclopi ,  mentre erano prigionieri di Polifemo,  Ulisse conficcò un tronco nell’occhio del ciclope  e lo accecò. Per fuggire  dalla grotta si nascosero sotto le pecore.</vt:lpstr>
      <vt:lpstr>Un bel giorno, Ulisse approdò su un’isola bellissima dove viveva Eolo, il re dei venti, insieme ai suoi dodici figli, sei maschi e sei femmine, tutti musicisti.</vt:lpstr>
      <vt:lpstr>Durante il banchetto di saluto, mentre i suoi compagni pensavano a rimpinzarsi di cibo e vino, Ulisse raccontò delle cose meravigliose che aveva visto nei suoi viaggi, accompagnato dal suono del flauto.</vt:lpstr>
      <vt:lpstr>Eolo, re dei venti, consegnò  ad Ulisse uno zaino in pelle nel quale aveva rinchiuso tutti i venti più pericolosi; aveva lasciato, però, una piccolissima fessura per far arrivare ai marinai il venticello dolce, chiamato zefiro.  Gli raccomandò  di non aprire lo zaino per nessuna ragione al mondo perché avrebbe causato molti danni.</vt:lpstr>
      <vt:lpstr>Dopo un mese di permanenza nell’isola Eòlia per il nostro eroe era giunta l’ora di ripartire: in una bella mattina, salutò Eolo e i suoi figli. Il dio dei venti, che aveva avuto modo di apprezzare le virtù dell'eroe e il suo coraggio, gli fece un dono prezioso affinchè navigasse sicuro: un otre contenente i venti tempestosi!</vt:lpstr>
      <vt:lpstr>Per molti giorni la nave navigò dolcemente sospinta dal vento leggero di zefiro; una sera, mentre Ulisse dormiva, i compagni, sicuri che dentro lo zaino l'eroe tenesse nascosto un tesoro, l'aprirono. Muggendo come un branco di tori infuriati, i venti tempestosi uscirono tutti insieme e sollevarono il mare con onde alte come montagne. </vt:lpstr>
      <vt:lpstr>All’improvviso dallo zaino di Ulisse fuoriuscirono tutti i venti e si scatenò una grande tempesta.</vt:lpstr>
      <vt:lpstr>In men che non si dica, l’albero e le vele andarono distrutti e la nave fu sballottata come un fuscello in balia del mare in burrasca per nove giorni e nove notti. Il decimo giorno Ulisse e i suoi compagni approdarono su un’isola apparentemente disabitata.</vt:lpstr>
      <vt:lpstr>Era la solitaria dimora di Circe, una maga bellissima che odiava gli uomini; infatti, con un filtro magico, preparato con erbe e frutti dell’isola, tramutava in animale qualsiasi uomo le giungesse a tiro.</vt:lpstr>
      <vt:lpstr>Poiché era urgente trovare cibo ed acqua, Ulisse,  non conoscendo l’isola, decise di formare due  squadre, una sotto il comando di Eurialo e una  sotto il suo comando. Tirarono a sorte e toccò alla squadra di Eurialo andare ad esplorare i dintorni.</vt:lpstr>
      <vt:lpstr>Eurialo giunse  con i compagni in vista di una grande reggia che brillava sotto i raggi del sole.  Nel giardino intorno vagavano animali di ogni tipo  che, appena li videro, corsero loro incontro scodinzolando come cani fedeli.</vt:lpstr>
      <vt:lpstr>Anche Circe andò loro incontro e sorridendo li invitò ad entrare per rifocillarsi. Gli uomini non se lo fecero dire due volte, ma Eurialo si insospettì e si nascose dietro un cespuglio per spiare i compagni, che nel frattempo si rimpinzavano di cibo, tracannando avidamente anche il filtro magico della maga. </vt:lpstr>
      <vt:lpstr>Presentazione standard di PowerPoint</vt:lpstr>
      <vt:lpstr>Fu così che Ulisse affrontò la maga Circe dopo aver bevuto un potente antidoto, dono degli dei.  Quando Circe si rese conto che il suo filtro magico non aveva nessun effetto su di lui, si innamorò perdutamente dell’unico uomo  che era stato capace di resisterle. </vt:lpstr>
      <vt:lpstr>Presentazione standard di PowerPoint</vt:lpstr>
      <vt:lpstr>Presentazione standard di PowerPoint</vt:lpstr>
      <vt:lpstr>Ulisse e i suoi compagni sentirono il canto delle sirene che incantava.  Ulisse si ricordò il consiglio della maga Circe e ordinò ai compagni di otturarsi le orecchie con della cera e di remare; lui fu legato all’albero maestro.</vt:lpstr>
      <vt:lpstr>Arrivato all’isola delle sirene, Ulisse fece mettere al suo equipaggio tappi di cera nelle orecchie e si fece legare all’albero della nave, dicendogli di non slegarlo nonostante le sue urla.</vt:lpstr>
      <vt:lpstr>Via via che la nave si avvicinava  all’isola, Ulisse  cominciò a sentire un canto dolcissimo che lo invitava a gettarsi in mare: erano le sirene che gli chiedevano di  raggiungerle per vivere per sempre con loro. Ulisse cercò in ogni modo di liberarsi dalle catene, non riusciva a  resistere al richiamo!</vt:lpstr>
      <vt:lpstr>Continuarono a remare nel mare piatto come una tavola fino a quando l’isolotto fu un puntino all’orizzonte.  Solo allora, obbedendo alle istruzioni di Ulisse, lo slegarono e si tolsero la cera fusa dalle orecchie.</vt:lpstr>
      <vt:lpstr>Ulisse ringraziò i compagni per averlo aiutato a superare il canto delle sirene.  </vt:lpstr>
      <vt:lpstr> Giunto davanti allo stretto di Messina, Ulisse  si trovò a                  .                                     fronteggiare Scilla ,                                                  .                                  il terribile mostro a sei teste.</vt:lpstr>
      <vt:lpstr>Ulisse giunse a Itaca sotto mentite spoglie e l’unico a riconoscerlo fu Argo, il  vecchio cane fedele che, dopo averlo rivisto, morì.</vt:lpstr>
      <vt:lpstr>In tutti quegli anni, Penelope attese Ulisse tenendo lontani i Proci attraverso lo stratagemma della tela che tesseva di giorno e disfaceva di notte.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Campitelli Angelo (Mar. Magg.)</dc:creator>
  <cp:lastModifiedBy>Luca</cp:lastModifiedBy>
  <cp:revision>11</cp:revision>
  <dcterms:created xsi:type="dcterms:W3CDTF">2020-05-08T13:43:12Z</dcterms:created>
  <dcterms:modified xsi:type="dcterms:W3CDTF">2020-05-25T22:03:02Z</dcterms:modified>
</cp:coreProperties>
</file>